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84_17935B62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94_7700622A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9B_ECCBC69B.xml" ContentType="application/vnd.ms-powerpoint.comments+xml"/>
  <Override PartName="/ppt/notesSlides/notesSlide11.xml" ContentType="application/vnd.openxmlformats-officedocument.presentationml.notesSlide+xml"/>
  <Override PartName="/ppt/comments/modernComment_193_C5076739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7B_508BCC22.xml" ContentType="application/vnd.ms-powerpoint.comments+xml"/>
  <Override PartName="/ppt/notesSlides/notesSlide18.xml" ContentType="application/vnd.openxmlformats-officedocument.presentationml.notesSlide+xml"/>
  <Override PartName="/ppt/comments/modernComment_1A2_66B4C0BA.xml" ContentType="application/vnd.ms-powerpoint.comments+xml"/>
  <Override PartName="/ppt/notesSlides/notesSlide19.xml" ContentType="application/vnd.openxmlformats-officedocument.presentationml.notesSlide+xml"/>
  <Override PartName="/ppt/comments/modernComment_1A6_5FDA6BE8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1AC_A663831E.xml" ContentType="application/vnd.ms-powerpoint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modernComment_199_6ECFA8D5.xml" ContentType="application/vnd.ms-powerpoint.comment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</p:sldMasterIdLst>
  <p:notesMasterIdLst>
    <p:notesMasterId r:id="rId61"/>
  </p:notesMasterIdLst>
  <p:sldIdLst>
    <p:sldId id="256" r:id="rId5"/>
    <p:sldId id="376" r:id="rId6"/>
    <p:sldId id="388" r:id="rId7"/>
    <p:sldId id="257" r:id="rId8"/>
    <p:sldId id="404" r:id="rId9"/>
    <p:sldId id="405" r:id="rId10"/>
    <p:sldId id="410" r:id="rId11"/>
    <p:sldId id="429" r:id="rId12"/>
    <p:sldId id="406" r:id="rId13"/>
    <p:sldId id="411" r:id="rId14"/>
    <p:sldId id="403" r:id="rId15"/>
    <p:sldId id="397" r:id="rId16"/>
    <p:sldId id="377" r:id="rId17"/>
    <p:sldId id="398" r:id="rId18"/>
    <p:sldId id="392" r:id="rId19"/>
    <p:sldId id="415" r:id="rId20"/>
    <p:sldId id="416" r:id="rId21"/>
    <p:sldId id="420" r:id="rId22"/>
    <p:sldId id="421" r:id="rId23"/>
    <p:sldId id="379" r:id="rId24"/>
    <p:sldId id="399" r:id="rId25"/>
    <p:sldId id="418" r:id="rId26"/>
    <p:sldId id="422" r:id="rId27"/>
    <p:sldId id="447" r:id="rId28"/>
    <p:sldId id="400" r:id="rId29"/>
    <p:sldId id="423" r:id="rId30"/>
    <p:sldId id="424" r:id="rId31"/>
    <p:sldId id="436" r:id="rId32"/>
    <p:sldId id="437" r:id="rId33"/>
    <p:sldId id="438" r:id="rId34"/>
    <p:sldId id="448" r:id="rId35"/>
    <p:sldId id="439" r:id="rId36"/>
    <p:sldId id="450" r:id="rId37"/>
    <p:sldId id="451" r:id="rId38"/>
    <p:sldId id="441" r:id="rId39"/>
    <p:sldId id="452" r:id="rId40"/>
    <p:sldId id="440" r:id="rId41"/>
    <p:sldId id="449" r:id="rId42"/>
    <p:sldId id="446" r:id="rId43"/>
    <p:sldId id="407" r:id="rId44"/>
    <p:sldId id="425" r:id="rId45"/>
    <p:sldId id="442" r:id="rId46"/>
    <p:sldId id="443" r:id="rId47"/>
    <p:sldId id="444" r:id="rId48"/>
    <p:sldId id="445" r:id="rId49"/>
    <p:sldId id="427" r:id="rId50"/>
    <p:sldId id="434" r:id="rId51"/>
    <p:sldId id="433" r:id="rId52"/>
    <p:sldId id="395" r:id="rId53"/>
    <p:sldId id="428" r:id="rId54"/>
    <p:sldId id="430" r:id="rId55"/>
    <p:sldId id="453" r:id="rId56"/>
    <p:sldId id="432" r:id="rId57"/>
    <p:sldId id="454" r:id="rId58"/>
    <p:sldId id="409" r:id="rId59"/>
    <p:sldId id="391" r:id="rId6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44EC39-5CFB-0CAB-597F-A0D4752D9DBB}" name="Chris Accardi" initials="CA" userId="S::accardi@ocas.ca::b7ecfca3-4177-4a9e-ad9f-16f8d26b8212" providerId="AD"/>
  <p188:author id="{7E65276D-7638-A16C-2090-2C05AFA68F48}" name="Vanessa  De Luca" initials="VL" userId="S::deluca@ocas.ca::300ec9e8-3a24-448f-9bb0-37c598e1d50b" providerId="AD"/>
  <p188:author id="{9A4B796D-7AF1-96B9-C652-AC9BECE8E46F}" name="Erin Babbey" initials="EB" userId="S::babbey@ocas.ca::26938d78-99e8-4b5d-a3eb-1fc84d8e91d9" providerId="AD"/>
  <p188:author id="{172BE6DD-9D6E-9153-2D60-C8B043FB99B4}" name="Ben Pavey" initials="BP" userId="S::pavey@ocas.ca::dc7bd6f0-de9d-441e-8f8b-5d8dab4cdf57" providerId="AD"/>
  <p188:author id="{1280C9E4-646D-7ED5-C3AA-571362E804E8}" name="Alissa Robson" initials="AR" userId="S::Robson@ocas.ca::795648c9-a52b-4b05-b6b2-da294acd87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44D"/>
    <a:srgbClr val="F54E20"/>
    <a:srgbClr val="EDE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B424D-B29D-4B4E-A70E-4E223C491705}" v="6" dt="2025-11-09T23:56:14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18" autoAdjust="0"/>
  </p:normalViewPr>
  <p:slideViewPr>
    <p:cSldViewPr snapToGrid="0">
      <p:cViewPr varScale="1">
        <p:scale>
          <a:sx n="102" d="100"/>
          <a:sy n="102" d="100"/>
        </p:scale>
        <p:origin x="252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Accardi" userId="b7ecfca3-4177-4a9e-ad9f-16f8d26b8212" providerId="ADAL" clId="{C0E08D95-DC9E-42CE-A668-A43D06E804F3}"/>
    <pc:docChg chg="undo redo custSel addSld delSld modSld sldOrd modMainMaster">
      <pc:chgData name="Chris Accardi" userId="b7ecfca3-4177-4a9e-ad9f-16f8d26b8212" providerId="ADAL" clId="{C0E08D95-DC9E-42CE-A668-A43D06E804F3}" dt="2025-11-12T16:40:16.307" v="11369" actId="47"/>
      <pc:docMkLst>
        <pc:docMk/>
      </pc:docMkLst>
      <pc:sldChg chg="modSp mod or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1325626803" sldId="256"/>
        </pc:sldMkLst>
        <pc:spChg chg="mod">
          <ac:chgData name="Chris Accardi" userId="b7ecfca3-4177-4a9e-ad9f-16f8d26b8212" providerId="ADAL" clId="{C0E08D95-DC9E-42CE-A668-A43D06E804F3}" dt="2025-10-29T14:25:28.021" v="89" actId="20577"/>
          <ac:spMkLst>
            <pc:docMk/>
            <pc:sldMk cId="1325626803" sldId="256"/>
            <ac:spMk id="2" creationId="{9D694DB9-75C5-6141-A487-B0921B66D3C1}"/>
          </ac:spMkLst>
        </pc:spChg>
        <pc:spChg chg="mod">
          <ac:chgData name="Chris Accardi" userId="b7ecfca3-4177-4a9e-ad9f-16f8d26b8212" providerId="ADAL" clId="{C0E08D95-DC9E-42CE-A668-A43D06E804F3}" dt="2025-10-29T14:24:41.445" v="75" actId="20577"/>
          <ac:spMkLst>
            <pc:docMk/>
            <pc:sldMk cId="1325626803" sldId="256"/>
            <ac:spMk id="3" creationId="{56FBD1A4-74B6-EB41-A02E-01826EDE3BBE}"/>
          </ac:spMkLst>
        </pc:spChg>
        <pc:spChg chg="mod">
          <ac:chgData name="Chris Accardi" userId="b7ecfca3-4177-4a9e-ad9f-16f8d26b8212" providerId="ADAL" clId="{C0E08D95-DC9E-42CE-A668-A43D06E804F3}" dt="2025-10-29T14:25:06.407" v="87" actId="20577"/>
          <ac:spMkLst>
            <pc:docMk/>
            <pc:sldMk cId="1325626803" sldId="256"/>
            <ac:spMk id="4" creationId="{AE39326E-044E-D643-ADFD-F942C001E406}"/>
          </ac:spMkLst>
        </pc:spChg>
        <pc:spChg chg="mod">
          <ac:chgData name="Chris Accardi" userId="b7ecfca3-4177-4a9e-ad9f-16f8d26b8212" providerId="ADAL" clId="{C0E08D95-DC9E-42CE-A668-A43D06E804F3}" dt="2025-10-29T14:24:56.656" v="83" actId="20577"/>
          <ac:spMkLst>
            <pc:docMk/>
            <pc:sldMk cId="1325626803" sldId="256"/>
            <ac:spMk id="5" creationId="{DFF74B5B-2188-674B-A9E8-AD1552340B15}"/>
          </ac:spMkLst>
        </pc:spChg>
      </pc:sldChg>
      <pc:sldChg chg="addSp delSp modSp add mod modNotesTx">
        <pc:chgData name="Chris Accardi" userId="b7ecfca3-4177-4a9e-ad9f-16f8d26b8212" providerId="ADAL" clId="{C0E08D95-DC9E-42CE-A668-A43D06E804F3}" dt="2025-11-12T16:38:47.511" v="11344" actId="20577"/>
        <pc:sldMkLst>
          <pc:docMk/>
          <pc:sldMk cId="2738924613" sldId="257"/>
        </pc:sldMkLst>
        <pc:spChg chg="mod">
          <ac:chgData name="Chris Accardi" userId="b7ecfca3-4177-4a9e-ad9f-16f8d26b8212" providerId="ADAL" clId="{C0E08D95-DC9E-42CE-A668-A43D06E804F3}" dt="2025-11-06T15:11:46.627" v="9555" actId="948"/>
          <ac:spMkLst>
            <pc:docMk/>
            <pc:sldMk cId="2738924613" sldId="257"/>
            <ac:spMk id="3" creationId="{7B511AF5-2290-0275-4A0B-22BA3E88AFD2}"/>
          </ac:spMkLst>
        </pc:spChg>
        <pc:picChg chg="mod">
          <ac:chgData name="Chris Accardi" userId="b7ecfca3-4177-4a9e-ad9f-16f8d26b8212" providerId="ADAL" clId="{C0E08D95-DC9E-42CE-A668-A43D06E804F3}" dt="2025-10-30T19:17:30.522" v="2219" actId="1037"/>
          <ac:picMkLst>
            <pc:docMk/>
            <pc:sldMk cId="2738924613" sldId="257"/>
            <ac:picMk id="32" creationId="{86122A95-6518-60F7-E4D6-FB7DADA257C1}"/>
          </ac:picMkLst>
        </pc:picChg>
        <pc:picChg chg="mod">
          <ac:chgData name="Chris Accardi" userId="b7ecfca3-4177-4a9e-ad9f-16f8d26b8212" providerId="ADAL" clId="{C0E08D95-DC9E-42CE-A668-A43D06E804F3}" dt="2025-10-30T19:17:30.522" v="2219" actId="1037"/>
          <ac:picMkLst>
            <pc:docMk/>
            <pc:sldMk cId="2738924613" sldId="257"/>
            <ac:picMk id="34" creationId="{6E4C15C5-05D8-FEBA-6D04-8C9077724522}"/>
          </ac:picMkLst>
        </pc:picChg>
        <pc:picChg chg="mod">
          <ac:chgData name="Chris Accardi" userId="b7ecfca3-4177-4a9e-ad9f-16f8d26b8212" providerId="ADAL" clId="{C0E08D95-DC9E-42CE-A668-A43D06E804F3}" dt="2025-10-30T19:17:30.522" v="2219" actId="1037"/>
          <ac:picMkLst>
            <pc:docMk/>
            <pc:sldMk cId="2738924613" sldId="257"/>
            <ac:picMk id="36" creationId="{E119B945-5CF8-A822-FC7E-4DC60E376A1C}"/>
          </ac:picMkLst>
        </pc:picChg>
        <pc:picChg chg="mod">
          <ac:chgData name="Chris Accardi" userId="b7ecfca3-4177-4a9e-ad9f-16f8d26b8212" providerId="ADAL" clId="{C0E08D95-DC9E-42CE-A668-A43D06E804F3}" dt="2025-10-30T19:17:30.522" v="2219" actId="1037"/>
          <ac:picMkLst>
            <pc:docMk/>
            <pc:sldMk cId="2738924613" sldId="257"/>
            <ac:picMk id="38" creationId="{36D8BC3B-ABE2-7136-2381-8DB41A400D4B}"/>
          </ac:picMkLst>
        </pc:picChg>
        <pc:picChg chg="mod">
          <ac:chgData name="Chris Accardi" userId="b7ecfca3-4177-4a9e-ad9f-16f8d26b8212" providerId="ADAL" clId="{C0E08D95-DC9E-42CE-A668-A43D06E804F3}" dt="2025-10-30T19:17:30.522" v="2219" actId="1037"/>
          <ac:picMkLst>
            <pc:docMk/>
            <pc:sldMk cId="2738924613" sldId="257"/>
            <ac:picMk id="40" creationId="{7D7003BD-E843-C7F8-848C-D255E190EDBD}"/>
          </ac:picMkLst>
        </pc:picChg>
      </pc:sldChg>
      <pc:sldChg chg="del mod modShow">
        <pc:chgData name="Chris Accardi" userId="b7ecfca3-4177-4a9e-ad9f-16f8d26b8212" providerId="ADAL" clId="{C0E08D95-DC9E-42CE-A668-A43D06E804F3}" dt="2025-11-12T16:40:14.254" v="11367" actId="47"/>
        <pc:sldMkLst>
          <pc:docMk/>
          <pc:sldMk cId="275478731" sldId="362"/>
        </pc:sldMkLst>
      </pc:sldChg>
      <pc:sldChg chg="addSp delSp modSp mod ord setBg modNotesTx">
        <pc:chgData name="Chris Accardi" userId="b7ecfca3-4177-4a9e-ad9f-16f8d26b8212" providerId="ADAL" clId="{C0E08D95-DC9E-42CE-A668-A43D06E804F3}" dt="2025-11-12T16:38:32.647" v="11342" actId="20577"/>
        <pc:sldMkLst>
          <pc:docMk/>
          <pc:sldMk cId="725988437" sldId="376"/>
        </pc:sldMkLst>
        <pc:spChg chg="mod">
          <ac:chgData name="Chris Accardi" userId="b7ecfca3-4177-4a9e-ad9f-16f8d26b8212" providerId="ADAL" clId="{C0E08D95-DC9E-42CE-A668-A43D06E804F3}" dt="2025-10-29T14:24:22.837" v="67" actId="20577"/>
          <ac:spMkLst>
            <pc:docMk/>
            <pc:sldMk cId="725988437" sldId="376"/>
            <ac:spMk id="3" creationId="{6BA03205-D864-D38A-EB1A-240DC7444466}"/>
          </ac:spMkLst>
        </pc:spChg>
        <pc:picChg chg="add mod">
          <ac:chgData name="Chris Accardi" userId="b7ecfca3-4177-4a9e-ad9f-16f8d26b8212" providerId="ADAL" clId="{C0E08D95-DC9E-42CE-A668-A43D06E804F3}" dt="2025-10-29T13:52:33.216" v="8" actId="571"/>
          <ac:picMkLst>
            <pc:docMk/>
            <pc:sldMk cId="725988437" sldId="376"/>
            <ac:picMk id="9" creationId="{CE36CE3E-CAC0-18DB-7150-A147C8AB73B3}"/>
          </ac:picMkLst>
        </pc:picChg>
      </pc:sldChg>
      <pc:sldChg chg="modSp mod ord modNotesTx">
        <pc:chgData name="Chris Accardi" userId="b7ecfca3-4177-4a9e-ad9f-16f8d26b8212" providerId="ADAL" clId="{C0E08D95-DC9E-42CE-A668-A43D06E804F3}" dt="2025-11-12T16:39:06.185" v="11351" actId="20577"/>
        <pc:sldMkLst>
          <pc:docMk/>
          <pc:sldMk cId="2909430003" sldId="377"/>
        </pc:sldMkLst>
        <pc:spChg chg="mod">
          <ac:chgData name="Chris Accardi" userId="b7ecfca3-4177-4a9e-ad9f-16f8d26b8212" providerId="ADAL" clId="{C0E08D95-DC9E-42CE-A668-A43D06E804F3}" dt="2025-11-03T20:21:13.516" v="4683" actId="20577"/>
          <ac:spMkLst>
            <pc:docMk/>
            <pc:sldMk cId="2909430003" sldId="377"/>
            <ac:spMk id="2" creationId="{01082661-5F29-0258-B7EB-C55196EDB60F}"/>
          </ac:spMkLst>
        </pc:spChg>
        <pc:spChg chg="mod">
          <ac:chgData name="Chris Accardi" userId="b7ecfca3-4177-4a9e-ad9f-16f8d26b8212" providerId="ADAL" clId="{C0E08D95-DC9E-42CE-A668-A43D06E804F3}" dt="2025-11-03T20:20:37.772" v="4630" actId="20577"/>
          <ac:spMkLst>
            <pc:docMk/>
            <pc:sldMk cId="2909430003" sldId="377"/>
            <ac:spMk id="3" creationId="{3659AEF2-D65B-0972-B3EB-472F705924D1}"/>
          </ac:spMkLst>
        </pc:spChg>
        <pc:picChg chg="mod">
          <ac:chgData name="Chris Accardi" userId="b7ecfca3-4177-4a9e-ad9f-16f8d26b8212" providerId="ADAL" clId="{C0E08D95-DC9E-42CE-A668-A43D06E804F3}" dt="2025-11-03T20:20:45.263" v="4632" actId="1076"/>
          <ac:picMkLst>
            <pc:docMk/>
            <pc:sldMk cId="2909430003" sldId="377"/>
            <ac:picMk id="7" creationId="{724B7440-BD04-CCF8-D0C6-F99086FFB6A5}"/>
          </ac:picMkLst>
        </pc:picChg>
      </pc:sldChg>
      <pc:sldChg chg="del mod modShow">
        <pc:chgData name="Chris Accardi" userId="b7ecfca3-4177-4a9e-ad9f-16f8d26b8212" providerId="ADAL" clId="{C0E08D95-DC9E-42CE-A668-A43D06E804F3}" dt="2025-11-12T16:40:15.230" v="11368" actId="47"/>
        <pc:sldMkLst>
          <pc:docMk/>
          <pc:sldMk cId="1511561990" sldId="378"/>
        </pc:sldMkLst>
      </pc:sldChg>
      <pc:sldChg chg="addSp delSp modSp mod ord modShow modNotesTx">
        <pc:chgData name="Chris Accardi" userId="b7ecfca3-4177-4a9e-ad9f-16f8d26b8212" providerId="ADAL" clId="{C0E08D95-DC9E-42CE-A668-A43D06E804F3}" dt="2025-11-12T16:39:17.878" v="11354" actId="20577"/>
        <pc:sldMkLst>
          <pc:docMk/>
          <pc:sldMk cId="1351339042" sldId="379"/>
        </pc:sldMkLst>
        <pc:spChg chg="mod">
          <ac:chgData name="Chris Accardi" userId="b7ecfca3-4177-4a9e-ad9f-16f8d26b8212" providerId="ADAL" clId="{C0E08D95-DC9E-42CE-A668-A43D06E804F3}" dt="2025-11-06T18:07:44.752" v="9636" actId="20577"/>
          <ac:spMkLst>
            <pc:docMk/>
            <pc:sldMk cId="1351339042" sldId="379"/>
            <ac:spMk id="2" creationId="{97E389C3-1E47-0CA3-25E1-93B6A33801D4}"/>
          </ac:spMkLst>
        </pc:spChg>
      </pc:sldChg>
      <pc:sldChg chg="modSp add mod modShow modNotesTx">
        <pc:chgData name="Chris Accardi" userId="b7ecfca3-4177-4a9e-ad9f-16f8d26b8212" providerId="ADAL" clId="{C0E08D95-DC9E-42CE-A668-A43D06E804F3}" dt="2025-11-12T16:38:45.669" v="11343" actId="20577"/>
        <pc:sldMkLst>
          <pc:docMk/>
          <pc:sldMk cId="395533154" sldId="388"/>
        </pc:sldMkLst>
        <pc:spChg chg="mod">
          <ac:chgData name="Chris Accardi" userId="b7ecfca3-4177-4a9e-ad9f-16f8d26b8212" providerId="ADAL" clId="{C0E08D95-DC9E-42CE-A668-A43D06E804F3}" dt="2025-11-06T19:13:08.412" v="10166" actId="20577"/>
          <ac:spMkLst>
            <pc:docMk/>
            <pc:sldMk cId="395533154" sldId="388"/>
            <ac:spMk id="3" creationId="{6E22DE4F-5E60-19BF-9089-B8DE2330ED39}"/>
          </ac:spMkLst>
        </pc:spChg>
        <pc:spChg chg="mod">
          <ac:chgData name="Chris Accardi" userId="b7ecfca3-4177-4a9e-ad9f-16f8d26b8212" providerId="ADAL" clId="{C0E08D95-DC9E-42CE-A668-A43D06E804F3}" dt="2025-11-06T19:12:54.368" v="10141" actId="1076"/>
          <ac:spMkLst>
            <pc:docMk/>
            <pc:sldMk cId="395533154" sldId="388"/>
            <ac:spMk id="11" creationId="{35FBEC3E-0334-E968-33D4-488E598B703B}"/>
          </ac:spMkLst>
        </pc:spChg>
      </pc:sldChg>
      <pc:sldChg chg="delSp modSp add mod setBg modNotesTx">
        <pc:chgData name="Chris Accardi" userId="b7ecfca3-4177-4a9e-ad9f-16f8d26b8212" providerId="ADAL" clId="{C0E08D95-DC9E-42CE-A668-A43D06E804F3}" dt="2025-11-12T16:40:07.248" v="11364" actId="20577"/>
        <pc:sldMkLst>
          <pc:docMk/>
          <pc:sldMk cId="2829442577" sldId="391"/>
        </pc:sldMkLst>
        <pc:spChg chg="mod">
          <ac:chgData name="Chris Accardi" userId="b7ecfca3-4177-4a9e-ad9f-16f8d26b8212" providerId="ADAL" clId="{C0E08D95-DC9E-42CE-A668-A43D06E804F3}" dt="2025-11-04T13:57:32.820" v="7454" actId="403"/>
          <ac:spMkLst>
            <pc:docMk/>
            <pc:sldMk cId="2829442577" sldId="391"/>
            <ac:spMk id="2" creationId="{6EED67CF-2D50-6F1F-E166-4F0F99359B87}"/>
          </ac:spMkLst>
        </pc:spChg>
        <pc:spChg chg="mod">
          <ac:chgData name="Chris Accardi" userId="b7ecfca3-4177-4a9e-ad9f-16f8d26b8212" providerId="ADAL" clId="{C0E08D95-DC9E-42CE-A668-A43D06E804F3}" dt="2025-11-04T13:56:50.658" v="7441" actId="20577"/>
          <ac:spMkLst>
            <pc:docMk/>
            <pc:sldMk cId="2829442577" sldId="391"/>
            <ac:spMk id="3" creationId="{611D5D96-E1EE-D0AD-C328-39091F698A71}"/>
          </ac:spMkLst>
        </pc:spChg>
        <pc:picChg chg="mod">
          <ac:chgData name="Chris Accardi" userId="b7ecfca3-4177-4a9e-ad9f-16f8d26b8212" providerId="ADAL" clId="{C0E08D95-DC9E-42CE-A668-A43D06E804F3}" dt="2025-11-04T13:57:05.250" v="7445" actId="1076"/>
          <ac:picMkLst>
            <pc:docMk/>
            <pc:sldMk cId="2829442577" sldId="391"/>
            <ac:picMk id="5" creationId="{47B85841-7CC3-1A55-18BA-66071BE73A3A}"/>
          </ac:picMkLst>
        </pc:picChg>
      </pc:sldChg>
      <pc:sldChg chg="addSp delSp modSp new mod ord modClrScheme modAnim chgLayout modNotesTx">
        <pc:chgData name="Chris Accardi" userId="b7ecfca3-4177-4a9e-ad9f-16f8d26b8212" providerId="ADAL" clId="{C0E08D95-DC9E-42CE-A668-A43D06E804F3}" dt="2025-11-12T16:39:09.340" v="11352" actId="20577"/>
        <pc:sldMkLst>
          <pc:docMk/>
          <pc:sldMk cId="928291366" sldId="392"/>
        </pc:sldMkLst>
        <pc:spChg chg="add mod ord">
          <ac:chgData name="Chris Accardi" userId="b7ecfca3-4177-4a9e-ad9f-16f8d26b8212" providerId="ADAL" clId="{C0E08D95-DC9E-42CE-A668-A43D06E804F3}" dt="2025-11-03T20:29:08.875" v="4704" actId="700"/>
          <ac:spMkLst>
            <pc:docMk/>
            <pc:sldMk cId="928291366" sldId="392"/>
            <ac:spMk id="5" creationId="{932D77DB-2B86-029A-DA1B-AE68DB7CB829}"/>
          </ac:spMkLst>
        </pc:spChg>
        <pc:spChg chg="add mod ord">
          <ac:chgData name="Chris Accardi" userId="b7ecfca3-4177-4a9e-ad9f-16f8d26b8212" providerId="ADAL" clId="{C0E08D95-DC9E-42CE-A668-A43D06E804F3}" dt="2025-11-03T20:29:08.875" v="4704" actId="700"/>
          <ac:spMkLst>
            <pc:docMk/>
            <pc:sldMk cId="928291366" sldId="392"/>
            <ac:spMk id="6" creationId="{916D0C5D-3B35-695F-D0CE-43D0249D4FA4}"/>
          </ac:spMkLst>
        </pc:spChg>
        <pc:picChg chg="add mod modCrop">
          <ac:chgData name="Chris Accardi" userId="b7ecfca3-4177-4a9e-ad9f-16f8d26b8212" providerId="ADAL" clId="{C0E08D95-DC9E-42CE-A668-A43D06E804F3}" dt="2025-11-09T23:41:31.674" v="11339" actId="14100"/>
          <ac:picMkLst>
            <pc:docMk/>
            <pc:sldMk cId="928291366" sldId="392"/>
            <ac:picMk id="4" creationId="{7007D835-B595-21F0-485D-855328548653}"/>
          </ac:picMkLst>
        </pc:picChg>
      </pc:sldChg>
      <pc:sldChg chg="addSp delSp modSp new mod ord delAnim modAnim modNotesTx">
        <pc:chgData name="Chris Accardi" userId="b7ecfca3-4177-4a9e-ad9f-16f8d26b8212" providerId="ADAL" clId="{C0E08D95-DC9E-42CE-A668-A43D06E804F3}" dt="2025-11-12T16:39:51.718" v="11360" actId="20577"/>
        <pc:sldMkLst>
          <pc:docMk/>
          <pc:sldMk cId="1557533932" sldId="395"/>
        </pc:sldMkLst>
        <pc:spChg chg="mod">
          <ac:chgData name="Chris Accardi" userId="b7ecfca3-4177-4a9e-ad9f-16f8d26b8212" providerId="ADAL" clId="{C0E08D95-DC9E-42CE-A668-A43D06E804F3}" dt="2025-11-04T15:49:44.095" v="8588"/>
          <ac:spMkLst>
            <pc:docMk/>
            <pc:sldMk cId="1557533932" sldId="395"/>
            <ac:spMk id="2" creationId="{AC9EB253-F329-D871-666B-855E286C678D}"/>
          </ac:spMkLst>
        </pc:spChg>
        <pc:spChg chg="add mod">
          <ac:chgData name="Chris Accardi" userId="b7ecfca3-4177-4a9e-ad9f-16f8d26b8212" providerId="ADAL" clId="{C0E08D95-DC9E-42CE-A668-A43D06E804F3}" dt="2025-11-04T15:49:42.876" v="8587" actId="21"/>
          <ac:spMkLst>
            <pc:docMk/>
            <pc:sldMk cId="1557533932" sldId="395"/>
            <ac:spMk id="6" creationId="{B54F8F02-8E81-590C-9E8E-A2843C81245D}"/>
          </ac:spMkLst>
        </pc:spChg>
        <pc:picChg chg="add mod">
          <ac:chgData name="Chris Accardi" userId="b7ecfca3-4177-4a9e-ad9f-16f8d26b8212" providerId="ADAL" clId="{C0E08D95-DC9E-42CE-A668-A43D06E804F3}" dt="2025-11-04T01:59:59.203" v="6116" actId="1076"/>
          <ac:picMkLst>
            <pc:docMk/>
            <pc:sldMk cId="1557533932" sldId="395"/>
            <ac:picMk id="5" creationId="{C0130CF3-4936-654C-BDC3-566DBBB16EC1}"/>
          </ac:picMkLst>
        </pc:picChg>
        <pc:picChg chg="add mod">
          <ac:chgData name="Chris Accardi" userId="b7ecfca3-4177-4a9e-ad9f-16f8d26b8212" providerId="ADAL" clId="{C0E08D95-DC9E-42CE-A668-A43D06E804F3}" dt="2025-11-04T15:50:02.739" v="8594" actId="14100"/>
          <ac:picMkLst>
            <pc:docMk/>
            <pc:sldMk cId="1557533932" sldId="395"/>
            <ac:picMk id="7" creationId="{E3A9D0CA-4868-064B-13EB-C7AC8912CD4A}"/>
          </ac:picMkLst>
        </pc:picChg>
        <pc:picChg chg="add mod modCrop">
          <ac:chgData name="Chris Accardi" userId="b7ecfca3-4177-4a9e-ad9f-16f8d26b8212" providerId="ADAL" clId="{C0E08D95-DC9E-42CE-A668-A43D06E804F3}" dt="2025-11-04T16:47:02.716" v="8922" actId="1076"/>
          <ac:picMkLst>
            <pc:docMk/>
            <pc:sldMk cId="1557533932" sldId="395"/>
            <ac:picMk id="15" creationId="{59F1FAFA-0DD4-30F0-BFD6-C77E3CC178E9}"/>
          </ac:picMkLst>
        </pc:picChg>
        <pc:picChg chg="add mod modCrop">
          <ac:chgData name="Chris Accardi" userId="b7ecfca3-4177-4a9e-ad9f-16f8d26b8212" providerId="ADAL" clId="{C0E08D95-DC9E-42CE-A668-A43D06E804F3}" dt="2025-11-04T16:45:18.390" v="8903" actId="1076"/>
          <ac:picMkLst>
            <pc:docMk/>
            <pc:sldMk cId="1557533932" sldId="395"/>
            <ac:picMk id="17" creationId="{91A1492C-7C95-7C7E-18EF-A80218BE0694}"/>
          </ac:picMkLst>
        </pc:picChg>
        <pc:picChg chg="add mod">
          <ac:chgData name="Chris Accardi" userId="b7ecfca3-4177-4a9e-ad9f-16f8d26b8212" providerId="ADAL" clId="{C0E08D95-DC9E-42CE-A668-A43D06E804F3}" dt="2025-11-04T16:46:37.654" v="8916" actId="1076"/>
          <ac:picMkLst>
            <pc:docMk/>
            <pc:sldMk cId="1557533932" sldId="395"/>
            <ac:picMk id="19" creationId="{07CE3BC6-461F-F03B-142A-AD1620941F94}"/>
          </ac:picMkLst>
        </pc:picChg>
      </pc:sldChg>
      <pc:sldChg chg="addSp delSp modSp new mod setBg modClrScheme chgLayout">
        <pc:chgData name="Chris Accardi" userId="b7ecfca3-4177-4a9e-ad9f-16f8d26b8212" providerId="ADAL" clId="{C0E08D95-DC9E-42CE-A668-A43D06E804F3}" dt="2025-11-09T23:41:34.934" v="11341" actId="18331"/>
        <pc:sldMkLst>
          <pc:docMk/>
          <pc:sldMk cId="1159982334" sldId="397"/>
        </pc:sldMkLst>
        <pc:spChg chg="add mod ord">
          <ac:chgData name="Chris Accardi" userId="b7ecfca3-4177-4a9e-ad9f-16f8d26b8212" providerId="ADAL" clId="{C0E08D95-DC9E-42CE-A668-A43D06E804F3}" dt="2025-11-04T15:44:41.646" v="8483" actId="113"/>
          <ac:spMkLst>
            <pc:docMk/>
            <pc:sldMk cId="1159982334" sldId="397"/>
            <ac:spMk id="4" creationId="{070CC4CC-66C4-9EC4-046C-B683521EBB98}"/>
          </ac:spMkLst>
        </pc:spChg>
        <pc:spChg chg="add mod">
          <ac:chgData name="Chris Accardi" userId="b7ecfca3-4177-4a9e-ad9f-16f8d26b8212" providerId="ADAL" clId="{C0E08D95-DC9E-42CE-A668-A43D06E804F3}" dt="2025-10-30T00:29:33.592" v="1569" actId="242"/>
          <ac:spMkLst>
            <pc:docMk/>
            <pc:sldMk cId="1159982334" sldId="397"/>
            <ac:spMk id="6" creationId="{2EDBF412-5154-8E53-8728-BCD98F0B68AB}"/>
          </ac:spMkLst>
        </pc:spChg>
      </pc:sldChg>
      <pc:sldChg chg="modSp add mo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111451643" sldId="398"/>
        </pc:sldMkLst>
        <pc:spChg chg="mod">
          <ac:chgData name="Chris Accardi" userId="b7ecfca3-4177-4a9e-ad9f-16f8d26b8212" providerId="ADAL" clId="{C0E08D95-DC9E-42CE-A668-A43D06E804F3}" dt="2025-11-04T01:27:14.982" v="5632" actId="14100"/>
          <ac:spMkLst>
            <pc:docMk/>
            <pc:sldMk cId="111451643" sldId="398"/>
            <ac:spMk id="4" creationId="{990EBA01-A5F0-DDC1-BC06-3A6FEE045C67}"/>
          </ac:spMkLst>
        </pc:spChg>
      </pc:sldChg>
      <pc:sldChg chg="modSp add mo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915908115" sldId="399"/>
        </pc:sldMkLst>
        <pc:spChg chg="mod">
          <ac:chgData name="Chris Accardi" userId="b7ecfca3-4177-4a9e-ad9f-16f8d26b8212" providerId="ADAL" clId="{C0E08D95-DC9E-42CE-A668-A43D06E804F3}" dt="2025-10-30T00:34:35.826" v="1682" actId="20577"/>
          <ac:spMkLst>
            <pc:docMk/>
            <pc:sldMk cId="915908115" sldId="399"/>
            <ac:spMk id="4" creationId="{ECB0D47E-6E71-9AF5-C6A1-BF9545E50D5C}"/>
          </ac:spMkLst>
        </pc:spChg>
      </pc:sldChg>
      <pc:sldChg chg="modSp add mo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3450956707" sldId="400"/>
        </pc:sldMkLst>
        <pc:spChg chg="mod">
          <ac:chgData name="Chris Accardi" userId="b7ecfca3-4177-4a9e-ad9f-16f8d26b8212" providerId="ADAL" clId="{C0E08D95-DC9E-42CE-A668-A43D06E804F3}" dt="2025-10-30T00:43:55.027" v="1734" actId="6549"/>
          <ac:spMkLst>
            <pc:docMk/>
            <pc:sldMk cId="3450956707" sldId="400"/>
            <ac:spMk id="4" creationId="{3A9A379B-A067-1670-0E62-4ABA3F4908D1}"/>
          </ac:spMkLst>
        </pc:spChg>
      </pc:sldChg>
      <pc:sldChg chg="addSp delSp modSp add del mod ord modClrScheme modShow chgLayout">
        <pc:chgData name="Chris Accardi" userId="b7ecfca3-4177-4a9e-ad9f-16f8d26b8212" providerId="ADAL" clId="{C0E08D95-DC9E-42CE-A668-A43D06E804F3}" dt="2025-11-12T16:40:12.513" v="11366" actId="47"/>
        <pc:sldMkLst>
          <pc:docMk/>
          <pc:sldMk cId="4156825583" sldId="401"/>
        </pc:sldMkLst>
        <pc:spChg chg="mod">
          <ac:chgData name="Chris Accardi" userId="b7ecfca3-4177-4a9e-ad9f-16f8d26b8212" providerId="ADAL" clId="{C0E08D95-DC9E-42CE-A668-A43D06E804F3}" dt="2025-10-30T19:23:13.090" v="2426" actId="20577"/>
          <ac:spMkLst>
            <pc:docMk/>
            <pc:sldMk cId="4156825583" sldId="401"/>
            <ac:spMk id="6" creationId="{73F860BD-A0ED-1C2E-136C-493F164BEE49}"/>
          </ac:spMkLst>
        </pc:spChg>
        <pc:spChg chg="add mod">
          <ac:chgData name="Chris Accardi" userId="b7ecfca3-4177-4a9e-ad9f-16f8d26b8212" providerId="ADAL" clId="{C0E08D95-DC9E-42CE-A668-A43D06E804F3}" dt="2025-11-04T18:56:50.274" v="9364" actId="1076"/>
          <ac:spMkLst>
            <pc:docMk/>
            <pc:sldMk cId="4156825583" sldId="401"/>
            <ac:spMk id="7" creationId="{DCB10581-4B5F-B525-3183-0C5B9AE2E7B9}"/>
          </ac:spMkLst>
        </pc:spChg>
        <pc:spChg chg="add mod">
          <ac:chgData name="Chris Accardi" userId="b7ecfca3-4177-4a9e-ad9f-16f8d26b8212" providerId="ADAL" clId="{C0E08D95-DC9E-42CE-A668-A43D06E804F3}" dt="2025-11-03T21:03:36.512" v="5567" actId="1076"/>
          <ac:spMkLst>
            <pc:docMk/>
            <pc:sldMk cId="4156825583" sldId="401"/>
            <ac:spMk id="9" creationId="{9EFA3F28-F008-AA68-5271-18576F1BD901}"/>
          </ac:spMkLst>
        </pc:spChg>
        <pc:spChg chg="add mod">
          <ac:chgData name="Chris Accardi" userId="b7ecfca3-4177-4a9e-ad9f-16f8d26b8212" providerId="ADAL" clId="{C0E08D95-DC9E-42CE-A668-A43D06E804F3}" dt="2025-11-04T18:50:09.052" v="9356" actId="13926"/>
          <ac:spMkLst>
            <pc:docMk/>
            <pc:sldMk cId="4156825583" sldId="401"/>
            <ac:spMk id="13" creationId="{0512DDFA-EB0A-B85D-5CC2-E20B8E77ED20}"/>
          </ac:spMkLst>
        </pc:spChg>
        <pc:spChg chg="add mod">
          <ac:chgData name="Chris Accardi" userId="b7ecfca3-4177-4a9e-ad9f-16f8d26b8212" providerId="ADAL" clId="{C0E08D95-DC9E-42CE-A668-A43D06E804F3}" dt="2025-11-04T18:56:54.546" v="9365" actId="1076"/>
          <ac:spMkLst>
            <pc:docMk/>
            <pc:sldMk cId="4156825583" sldId="401"/>
            <ac:spMk id="15" creationId="{4EA58737-B50E-EEE5-6355-D8CD27AAB3E8}"/>
          </ac:spMkLst>
        </pc:spChg>
        <pc:picChg chg="add mod">
          <ac:chgData name="Chris Accardi" userId="b7ecfca3-4177-4a9e-ad9f-16f8d26b8212" providerId="ADAL" clId="{C0E08D95-DC9E-42CE-A668-A43D06E804F3}" dt="2025-11-04T18:56:50.274" v="9364" actId="1076"/>
          <ac:picMkLst>
            <pc:docMk/>
            <pc:sldMk cId="4156825583" sldId="401"/>
            <ac:picMk id="20" creationId="{F5206FD8-C3C5-0CFC-9103-86624031A912}"/>
          </ac:picMkLst>
        </pc:picChg>
        <pc:picChg chg="add mod">
          <ac:chgData name="Chris Accardi" userId="b7ecfca3-4177-4a9e-ad9f-16f8d26b8212" providerId="ADAL" clId="{C0E08D95-DC9E-42CE-A668-A43D06E804F3}" dt="2025-11-04T18:56:54.546" v="9365" actId="1076"/>
          <ac:picMkLst>
            <pc:docMk/>
            <pc:sldMk cId="4156825583" sldId="401"/>
            <ac:picMk id="21" creationId="{FB192DF7-CE54-7409-B823-3CBE2451266B}"/>
          </ac:picMkLst>
        </pc:picChg>
        <pc:picChg chg="add mod">
          <ac:chgData name="Chris Accardi" userId="b7ecfca3-4177-4a9e-ad9f-16f8d26b8212" providerId="ADAL" clId="{C0E08D95-DC9E-42CE-A668-A43D06E804F3}" dt="2025-11-04T01:17:03.347" v="5616" actId="1076"/>
          <ac:picMkLst>
            <pc:docMk/>
            <pc:sldMk cId="4156825583" sldId="401"/>
            <ac:picMk id="23" creationId="{FCDAF801-24C5-8544-91ED-208C2759199A}"/>
          </ac:picMkLst>
        </pc:picChg>
        <pc:picChg chg="add mod">
          <ac:chgData name="Chris Accardi" userId="b7ecfca3-4177-4a9e-ad9f-16f8d26b8212" providerId="ADAL" clId="{C0E08D95-DC9E-42CE-A668-A43D06E804F3}" dt="2025-11-03T21:05:43.831" v="5610" actId="1076"/>
          <ac:picMkLst>
            <pc:docMk/>
            <pc:sldMk cId="4156825583" sldId="401"/>
            <ac:picMk id="24" creationId="{88CE670A-7319-8480-6EB6-104F92236859}"/>
          </ac:picMkLst>
        </pc:picChg>
      </pc:sldChg>
      <pc:sldChg chg="addSp delSp modSp new mod setBg modClrScheme chgLayout modNotesTx">
        <pc:chgData name="Chris Accardi" userId="b7ecfca3-4177-4a9e-ad9f-16f8d26b8212" providerId="ADAL" clId="{C0E08D95-DC9E-42CE-A668-A43D06E804F3}" dt="2025-11-12T16:39:02.064" v="11350" actId="20577"/>
        <pc:sldMkLst>
          <pc:docMk/>
          <pc:sldMk cId="3305596729" sldId="403"/>
        </pc:sldMkLst>
        <pc:spChg chg="add mod ord">
          <ac:chgData name="Chris Accardi" userId="b7ecfca3-4177-4a9e-ad9f-16f8d26b8212" providerId="ADAL" clId="{C0E08D95-DC9E-42CE-A668-A43D06E804F3}" dt="2025-11-06T20:37:03.480" v="10371" actId="20577"/>
          <ac:spMkLst>
            <pc:docMk/>
            <pc:sldMk cId="3305596729" sldId="403"/>
            <ac:spMk id="4" creationId="{09F56D5C-169F-BC03-307B-73AFF8F3C77D}"/>
          </ac:spMkLst>
        </pc:spChg>
        <pc:spChg chg="add mod ord">
          <ac:chgData name="Chris Accardi" userId="b7ecfca3-4177-4a9e-ad9f-16f8d26b8212" providerId="ADAL" clId="{C0E08D95-DC9E-42CE-A668-A43D06E804F3}" dt="2025-10-30T00:56:28.354" v="1802" actId="700"/>
          <ac:spMkLst>
            <pc:docMk/>
            <pc:sldMk cId="3305596729" sldId="403"/>
            <ac:spMk id="5" creationId="{6BDE277D-E8D9-2BE8-0873-2C77E0AE4133}"/>
          </ac:spMkLst>
        </pc:spChg>
      </pc:sldChg>
      <pc:sldChg chg="modSp add mod or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1996513834" sldId="404"/>
        </pc:sldMkLst>
        <pc:spChg chg="mod">
          <ac:chgData name="Chris Accardi" userId="b7ecfca3-4177-4a9e-ad9f-16f8d26b8212" providerId="ADAL" clId="{C0E08D95-DC9E-42CE-A668-A43D06E804F3}" dt="2025-11-05T16:09:30.574" v="9391" actId="20577"/>
          <ac:spMkLst>
            <pc:docMk/>
            <pc:sldMk cId="1996513834" sldId="404"/>
            <ac:spMk id="4" creationId="{FEBF99DD-134C-B976-453A-5955A6D4A7B5}"/>
          </ac:spMkLst>
        </pc:spChg>
      </pc:sldChg>
      <pc:sldChg chg="addSp delSp modSp new mod modClrScheme delAnim modAnim chgLayout modNotesTx">
        <pc:chgData name="Chris Accardi" userId="b7ecfca3-4177-4a9e-ad9f-16f8d26b8212" providerId="ADAL" clId="{C0E08D95-DC9E-42CE-A668-A43D06E804F3}" dt="2025-11-12T16:38:50.637" v="11345" actId="20577"/>
        <pc:sldMkLst>
          <pc:docMk/>
          <pc:sldMk cId="1948866044" sldId="405"/>
        </pc:sldMkLst>
        <pc:spChg chg="add mod ord">
          <ac:chgData name="Chris Accardi" userId="b7ecfca3-4177-4a9e-ad9f-16f8d26b8212" providerId="ADAL" clId="{C0E08D95-DC9E-42CE-A668-A43D06E804F3}" dt="2025-11-05T16:09:36.203" v="9406" actId="20577"/>
          <ac:spMkLst>
            <pc:docMk/>
            <pc:sldMk cId="1948866044" sldId="405"/>
            <ac:spMk id="4" creationId="{9CAC4ABF-5668-0A2D-7F57-E2A04958B3B2}"/>
          </ac:spMkLst>
        </pc:spChg>
        <pc:spChg chg="add mod">
          <ac:chgData name="Chris Accardi" userId="b7ecfca3-4177-4a9e-ad9f-16f8d26b8212" providerId="ADAL" clId="{C0E08D95-DC9E-42CE-A668-A43D06E804F3}" dt="2025-11-03T20:22:39.479" v="4693" actId="478"/>
          <ac:spMkLst>
            <pc:docMk/>
            <pc:sldMk cId="1948866044" sldId="405"/>
            <ac:spMk id="11" creationId="{B7EE8B1B-9F86-4BB8-7DF7-0258D6E4E4A6}"/>
          </ac:spMkLst>
        </pc:spChg>
        <pc:picChg chg="add mod">
          <ac:chgData name="Chris Accardi" userId="b7ecfca3-4177-4a9e-ad9f-16f8d26b8212" providerId="ADAL" clId="{C0E08D95-DC9E-42CE-A668-A43D06E804F3}" dt="2025-11-03T20:22:39.772" v="4694"/>
          <ac:picMkLst>
            <pc:docMk/>
            <pc:sldMk cId="1948866044" sldId="405"/>
            <ac:picMk id="12" creationId="{C6313FE7-26F7-DE62-C2E8-948A3D509F87}"/>
          </ac:picMkLst>
        </pc:picChg>
      </pc:sldChg>
      <pc:sldChg chg="addSp delSp modSp new mod modNotesTx">
        <pc:chgData name="Chris Accardi" userId="b7ecfca3-4177-4a9e-ad9f-16f8d26b8212" providerId="ADAL" clId="{C0E08D95-DC9E-42CE-A668-A43D06E804F3}" dt="2025-11-12T16:38:58.402" v="11348" actId="20577"/>
        <pc:sldMkLst>
          <pc:docMk/>
          <pc:sldMk cId="4027327931" sldId="406"/>
        </pc:sldMkLst>
        <pc:spChg chg="mod">
          <ac:chgData name="Chris Accardi" userId="b7ecfca3-4177-4a9e-ad9f-16f8d26b8212" providerId="ADAL" clId="{C0E08D95-DC9E-42CE-A668-A43D06E804F3}" dt="2025-11-03T15:50:48.224" v="4057" actId="20577"/>
          <ac:spMkLst>
            <pc:docMk/>
            <pc:sldMk cId="4027327931" sldId="406"/>
            <ac:spMk id="2" creationId="{DCAFFDE4-3EBC-F444-D6D1-484457FA2F80}"/>
          </ac:spMkLst>
        </pc:spChg>
        <pc:spChg chg="mod">
          <ac:chgData name="Chris Accardi" userId="b7ecfca3-4177-4a9e-ad9f-16f8d26b8212" providerId="ADAL" clId="{C0E08D95-DC9E-42CE-A668-A43D06E804F3}" dt="2025-11-03T20:19:11.397" v="4615" actId="6549"/>
          <ac:spMkLst>
            <pc:docMk/>
            <pc:sldMk cId="4027327931" sldId="406"/>
            <ac:spMk id="3" creationId="{1056544C-59B4-9142-34CF-0C8C0D1F821E}"/>
          </ac:spMkLst>
        </pc:spChg>
        <pc:picChg chg="add mod modCrop">
          <ac:chgData name="Chris Accardi" userId="b7ecfca3-4177-4a9e-ad9f-16f8d26b8212" providerId="ADAL" clId="{C0E08D95-DC9E-42CE-A668-A43D06E804F3}" dt="2025-11-04T01:24:44.881" v="5625" actId="1076"/>
          <ac:picMkLst>
            <pc:docMk/>
            <pc:sldMk cId="4027327931" sldId="406"/>
            <ac:picMk id="4" creationId="{E7D6B215-F96A-3CD7-166D-3053F53E4CFF}"/>
          </ac:picMkLst>
        </pc:picChg>
        <pc:picChg chg="add mod modCrop">
          <ac:chgData name="Chris Accardi" userId="b7ecfca3-4177-4a9e-ad9f-16f8d26b8212" providerId="ADAL" clId="{C0E08D95-DC9E-42CE-A668-A43D06E804F3}" dt="2025-11-04T01:24:44.881" v="5625" actId="1076"/>
          <ac:picMkLst>
            <pc:docMk/>
            <pc:sldMk cId="4027327931" sldId="406"/>
            <ac:picMk id="5" creationId="{DCCBDEAF-6481-7915-726E-B3D763E06DEA}"/>
          </ac:picMkLst>
        </pc:picChg>
      </pc:sldChg>
      <pc:sldChg chg="modSp add mo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2370259069" sldId="407"/>
        </pc:sldMkLst>
        <pc:spChg chg="mod">
          <ac:chgData name="Chris Accardi" userId="b7ecfca3-4177-4a9e-ad9f-16f8d26b8212" providerId="ADAL" clId="{C0E08D95-DC9E-42CE-A668-A43D06E804F3}" dt="2025-10-30T19:22:46.177" v="2410" actId="20577"/>
          <ac:spMkLst>
            <pc:docMk/>
            <pc:sldMk cId="2370259069" sldId="407"/>
            <ac:spMk id="4" creationId="{ACA4EC31-3ACC-0D5E-BCE4-4A68716AABAC}"/>
          </ac:spMkLst>
        </pc:spChg>
        <pc:spChg chg="mod">
          <ac:chgData name="Chris Accardi" userId="b7ecfca3-4177-4a9e-ad9f-16f8d26b8212" providerId="ADAL" clId="{C0E08D95-DC9E-42CE-A668-A43D06E804F3}" dt="2025-11-06T18:45:28.933" v="10098" actId="20577"/>
          <ac:spMkLst>
            <pc:docMk/>
            <pc:sldMk cId="2370259069" sldId="407"/>
            <ac:spMk id="5" creationId="{092CA9A9-10D2-7C7B-778B-1B15DCB681F3}"/>
          </ac:spMkLst>
        </pc:spChg>
      </pc:sldChg>
      <pc:sldChg chg="addSp modSp new mod setBg modNotesTx">
        <pc:chgData name="Chris Accardi" userId="b7ecfca3-4177-4a9e-ad9f-16f8d26b8212" providerId="ADAL" clId="{C0E08D95-DC9E-42CE-A668-A43D06E804F3}" dt="2025-11-12T16:40:02.865" v="11362" actId="20577"/>
        <pc:sldMkLst>
          <pc:docMk/>
          <pc:sldMk cId="1859102933" sldId="409"/>
        </pc:sldMkLst>
        <pc:spChg chg="mod">
          <ac:chgData name="Chris Accardi" userId="b7ecfca3-4177-4a9e-ad9f-16f8d26b8212" providerId="ADAL" clId="{C0E08D95-DC9E-42CE-A668-A43D06E804F3}" dt="2025-10-30T19:43:39.103" v="2587" actId="404"/>
          <ac:spMkLst>
            <pc:docMk/>
            <pc:sldMk cId="1859102933" sldId="409"/>
            <ac:spMk id="2" creationId="{424BAE26-3682-87D9-BD1A-8E49876B7AE3}"/>
          </ac:spMkLst>
        </pc:spChg>
        <pc:picChg chg="add mod">
          <ac:chgData name="Chris Accardi" userId="b7ecfca3-4177-4a9e-ad9f-16f8d26b8212" providerId="ADAL" clId="{C0E08D95-DC9E-42CE-A668-A43D06E804F3}" dt="2025-10-30T19:43:46.841" v="2589" actId="1076"/>
          <ac:picMkLst>
            <pc:docMk/>
            <pc:sldMk cId="1859102933" sldId="409"/>
            <ac:picMk id="4" creationId="{857CE17C-2660-E584-DC10-B9237C824756}"/>
          </ac:picMkLst>
        </pc:picChg>
      </pc:sldChg>
      <pc:sldChg chg="addSp delSp modSp add mod modNotesTx">
        <pc:chgData name="Chris Accardi" userId="b7ecfca3-4177-4a9e-ad9f-16f8d26b8212" providerId="ADAL" clId="{C0E08D95-DC9E-42CE-A668-A43D06E804F3}" dt="2025-11-12T16:38:54.446" v="11346" actId="20577"/>
        <pc:sldMkLst>
          <pc:docMk/>
          <pc:sldMk cId="3106784101" sldId="410"/>
        </pc:sldMkLst>
        <pc:spChg chg="mod">
          <ac:chgData name="Chris Accardi" userId="b7ecfca3-4177-4a9e-ad9f-16f8d26b8212" providerId="ADAL" clId="{C0E08D95-DC9E-42CE-A668-A43D06E804F3}" dt="2025-11-03T14:02:48.705" v="3186" actId="20577"/>
          <ac:spMkLst>
            <pc:docMk/>
            <pc:sldMk cId="3106784101" sldId="410"/>
            <ac:spMk id="4" creationId="{4ACBC4E1-76E8-C8B2-6445-B7BA5C6DB74F}"/>
          </ac:spMkLst>
        </pc:spChg>
        <pc:spChg chg="add mod">
          <ac:chgData name="Chris Accardi" userId="b7ecfca3-4177-4a9e-ad9f-16f8d26b8212" providerId="ADAL" clId="{C0E08D95-DC9E-42CE-A668-A43D06E804F3}" dt="2025-11-03T18:25:03.258" v="4366" actId="1076"/>
          <ac:spMkLst>
            <pc:docMk/>
            <pc:sldMk cId="3106784101" sldId="410"/>
            <ac:spMk id="15" creationId="{30C1F005-F72E-5A7A-1CB9-0482AC00346F}"/>
          </ac:spMkLst>
        </pc:spChg>
        <pc:spChg chg="add mod">
          <ac:chgData name="Chris Accardi" userId="b7ecfca3-4177-4a9e-ad9f-16f8d26b8212" providerId="ADAL" clId="{C0E08D95-DC9E-42CE-A668-A43D06E804F3}" dt="2025-11-03T20:04:51.109" v="4534" actId="1076"/>
          <ac:spMkLst>
            <pc:docMk/>
            <pc:sldMk cId="3106784101" sldId="410"/>
            <ac:spMk id="16" creationId="{B81C9A95-7EA4-B4EC-5D88-4FE30467BC1C}"/>
          </ac:spMkLst>
        </pc:spChg>
        <pc:spChg chg="add mod">
          <ac:chgData name="Chris Accardi" userId="b7ecfca3-4177-4a9e-ad9f-16f8d26b8212" providerId="ADAL" clId="{C0E08D95-DC9E-42CE-A668-A43D06E804F3}" dt="2025-11-03T19:07:08.338" v="4500" actId="20577"/>
          <ac:spMkLst>
            <pc:docMk/>
            <pc:sldMk cId="3106784101" sldId="410"/>
            <ac:spMk id="17" creationId="{5CC80773-AD25-FB88-092E-2B9038ACDC6A}"/>
          </ac:spMkLst>
        </pc:spChg>
        <pc:spChg chg="add mod">
          <ac:chgData name="Chris Accardi" userId="b7ecfca3-4177-4a9e-ad9f-16f8d26b8212" providerId="ADAL" clId="{C0E08D95-DC9E-42CE-A668-A43D06E804F3}" dt="2025-11-03T20:04:46.754" v="4533" actId="1076"/>
          <ac:spMkLst>
            <pc:docMk/>
            <pc:sldMk cId="3106784101" sldId="410"/>
            <ac:spMk id="18" creationId="{2A001F58-B76E-7787-A119-D9CA4D6DEBFD}"/>
          </ac:spMkLst>
        </pc:spChg>
        <pc:picChg chg="add mod">
          <ac:chgData name="Chris Accardi" userId="b7ecfca3-4177-4a9e-ad9f-16f8d26b8212" providerId="ADAL" clId="{C0E08D95-DC9E-42CE-A668-A43D06E804F3}" dt="2025-11-03T20:04:46.754" v="4533" actId="1076"/>
          <ac:picMkLst>
            <pc:docMk/>
            <pc:sldMk cId="3106784101" sldId="410"/>
            <ac:picMk id="24" creationId="{95A14A3E-2D99-D74F-3F13-7951ACF3F98A}"/>
          </ac:picMkLst>
        </pc:picChg>
        <pc:picChg chg="add mod">
          <ac:chgData name="Chris Accardi" userId="b7ecfca3-4177-4a9e-ad9f-16f8d26b8212" providerId="ADAL" clId="{C0E08D95-DC9E-42CE-A668-A43D06E804F3}" dt="2025-11-03T19:08:51.291" v="4520" actId="1582"/>
          <ac:picMkLst>
            <pc:docMk/>
            <pc:sldMk cId="3106784101" sldId="410"/>
            <ac:picMk id="25" creationId="{54A6EB93-DE25-0B9F-F6F0-D96897296F82}"/>
          </ac:picMkLst>
        </pc:picChg>
        <pc:picChg chg="add mod">
          <ac:chgData name="Chris Accardi" userId="b7ecfca3-4177-4a9e-ad9f-16f8d26b8212" providerId="ADAL" clId="{C0E08D95-DC9E-42CE-A668-A43D06E804F3}" dt="2025-11-03T19:08:51.291" v="4520" actId="1582"/>
          <ac:picMkLst>
            <pc:docMk/>
            <pc:sldMk cId="3106784101" sldId="410"/>
            <ac:picMk id="26" creationId="{1DA7D073-646F-3E17-60B9-1FA0D3259C34}"/>
          </ac:picMkLst>
        </pc:picChg>
        <pc:picChg chg="add mod">
          <ac:chgData name="Chris Accardi" userId="b7ecfca3-4177-4a9e-ad9f-16f8d26b8212" providerId="ADAL" clId="{C0E08D95-DC9E-42CE-A668-A43D06E804F3}" dt="2025-11-03T20:04:51.109" v="4534" actId="1076"/>
          <ac:picMkLst>
            <pc:docMk/>
            <pc:sldMk cId="3106784101" sldId="410"/>
            <ac:picMk id="27" creationId="{62FEEDE4-EE73-1F42-50E6-23412869D90A}"/>
          </ac:picMkLst>
        </pc:picChg>
      </pc:sldChg>
      <pc:sldChg chg="addSp delSp modSp add mod modNotesTx">
        <pc:chgData name="Chris Accardi" userId="b7ecfca3-4177-4a9e-ad9f-16f8d26b8212" providerId="ADAL" clId="{C0E08D95-DC9E-42CE-A668-A43D06E804F3}" dt="2025-11-12T16:39:00.264" v="11349" actId="20577"/>
        <pc:sldMkLst>
          <pc:docMk/>
          <pc:sldMk cId="3972777627" sldId="411"/>
        </pc:sldMkLst>
        <pc:spChg chg="mod">
          <ac:chgData name="Chris Accardi" userId="b7ecfca3-4177-4a9e-ad9f-16f8d26b8212" providerId="ADAL" clId="{C0E08D95-DC9E-42CE-A668-A43D06E804F3}" dt="2025-11-03T15:51:01.153" v="4071" actId="20577"/>
          <ac:spMkLst>
            <pc:docMk/>
            <pc:sldMk cId="3972777627" sldId="411"/>
            <ac:spMk id="2" creationId="{C9DF8AD6-4947-78D9-9DC4-EAFE6D0E9564}"/>
          </ac:spMkLst>
        </pc:spChg>
        <pc:spChg chg="add mod">
          <ac:chgData name="Chris Accardi" userId="b7ecfca3-4177-4a9e-ad9f-16f8d26b8212" providerId="ADAL" clId="{C0E08D95-DC9E-42CE-A668-A43D06E804F3}" dt="2025-11-05T16:13:27.504" v="9540" actId="20577"/>
          <ac:spMkLst>
            <pc:docMk/>
            <pc:sldMk cId="3972777627" sldId="411"/>
            <ac:spMk id="9" creationId="{B491026E-3892-A450-194C-250E188844DF}"/>
          </ac:spMkLst>
        </pc:spChg>
        <pc:picChg chg="add mod modCrop">
          <ac:chgData name="Chris Accardi" userId="b7ecfca3-4177-4a9e-ad9f-16f8d26b8212" providerId="ADAL" clId="{C0E08D95-DC9E-42CE-A668-A43D06E804F3}" dt="2025-11-03T20:16:16.044" v="4590" actId="1076"/>
          <ac:picMkLst>
            <pc:docMk/>
            <pc:sldMk cId="3972777627" sldId="411"/>
            <ac:picMk id="4" creationId="{4BEDB0B6-BA3F-A9E1-AD06-1AA94C7EF6D1}"/>
          </ac:picMkLst>
        </pc:picChg>
        <pc:picChg chg="add mod modCrop">
          <ac:chgData name="Chris Accardi" userId="b7ecfca3-4177-4a9e-ad9f-16f8d26b8212" providerId="ADAL" clId="{C0E08D95-DC9E-42CE-A668-A43D06E804F3}" dt="2025-11-03T20:16:06.895" v="4586" actId="1076"/>
          <ac:picMkLst>
            <pc:docMk/>
            <pc:sldMk cId="3972777627" sldId="411"/>
            <ac:picMk id="5" creationId="{70CB6558-69E4-500B-2D26-19013BADCB66}"/>
          </ac:picMkLst>
        </pc:picChg>
      </pc:sldChg>
      <pc:sldChg chg="addSp delSp modSp new del mod ord setBg modShow">
        <pc:chgData name="Chris Accardi" userId="b7ecfca3-4177-4a9e-ad9f-16f8d26b8212" providerId="ADAL" clId="{C0E08D95-DC9E-42CE-A668-A43D06E804F3}" dt="2025-11-12T16:40:11.163" v="11365" actId="47"/>
        <pc:sldMkLst>
          <pc:docMk/>
          <pc:sldMk cId="1449913007" sldId="414"/>
        </pc:sldMkLst>
        <pc:picChg chg="mod">
          <ac:chgData name="Chris Accardi" userId="b7ecfca3-4177-4a9e-ad9f-16f8d26b8212" providerId="ADAL" clId="{C0E08D95-DC9E-42CE-A668-A43D06E804F3}" dt="2025-11-03T19:05:15.046" v="4456" actId="1076"/>
          <ac:picMkLst>
            <pc:docMk/>
            <pc:sldMk cId="1449913007" sldId="414"/>
            <ac:picMk id="5" creationId="{F201DDAE-6346-54DA-2EC8-2AA41233FA4F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7" creationId="{95985121-6BE4-00E1-473E-26F5CB741C51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9" creationId="{4D59BDFC-36B1-F4E1-A232-F26BA1F1FA98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11" creationId="{096B7D42-0EE1-F800-0AFC-CE4C1BD7635F}"/>
          </ac:picMkLst>
        </pc:picChg>
        <pc:picChg chg="add 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13" creationId="{33D1F757-2BFD-37EB-4C01-4954F8D7234C}"/>
          </ac:picMkLst>
        </pc:picChg>
        <pc:picChg chg="add 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15" creationId="{1CC4E49B-4A8C-0441-BEE9-8D5F379D8C3C}"/>
          </ac:picMkLst>
        </pc:picChg>
        <pc:picChg chg="add mod">
          <ac:chgData name="Chris Accardi" userId="b7ecfca3-4177-4a9e-ad9f-16f8d26b8212" providerId="ADAL" clId="{C0E08D95-DC9E-42CE-A668-A43D06E804F3}" dt="2025-11-03T19:05:28.557" v="4458" actId="1076"/>
          <ac:picMkLst>
            <pc:docMk/>
            <pc:sldMk cId="1449913007" sldId="414"/>
            <ac:picMk id="17" creationId="{ADDB72E7-9E8E-10D4-7BAF-450C4E41BB3E}"/>
          </ac:picMkLst>
        </pc:picChg>
        <pc:picChg chg="mod">
          <ac:chgData name="Chris Accardi" userId="b7ecfca3-4177-4a9e-ad9f-16f8d26b8212" providerId="ADAL" clId="{C0E08D95-DC9E-42CE-A668-A43D06E804F3}" dt="2025-11-03T19:05:28.557" v="4458" actId="1076"/>
          <ac:picMkLst>
            <pc:docMk/>
            <pc:sldMk cId="1449913007" sldId="414"/>
            <ac:picMk id="19" creationId="{0B07CF9A-2AD0-2B83-EE3F-98DA5A409D78}"/>
          </ac:picMkLst>
        </pc:picChg>
        <pc:picChg chg="mod">
          <ac:chgData name="Chris Accardi" userId="b7ecfca3-4177-4a9e-ad9f-16f8d26b8212" providerId="ADAL" clId="{C0E08D95-DC9E-42CE-A668-A43D06E804F3}" dt="2025-11-03T19:05:28.557" v="4458" actId="1076"/>
          <ac:picMkLst>
            <pc:docMk/>
            <pc:sldMk cId="1449913007" sldId="414"/>
            <ac:picMk id="21" creationId="{218E0944-F446-A6C3-1C90-DDAD15AF194F}"/>
          </ac:picMkLst>
        </pc:picChg>
        <pc:picChg chg="add mod">
          <ac:chgData name="Chris Accardi" userId="b7ecfca3-4177-4a9e-ad9f-16f8d26b8212" providerId="ADAL" clId="{C0E08D95-DC9E-42CE-A668-A43D06E804F3}" dt="2025-11-03T19:05:28.557" v="4458" actId="1076"/>
          <ac:picMkLst>
            <pc:docMk/>
            <pc:sldMk cId="1449913007" sldId="414"/>
            <ac:picMk id="23" creationId="{26E213B4-7B9E-BF25-B6C2-FD866E9A8A70}"/>
          </ac:picMkLst>
        </pc:picChg>
        <pc:picChg chg="add 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25" creationId="{D4D97025-783C-B488-5B33-C82EF60B208F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27" creationId="{87A57A72-FF5F-AB5F-5314-9F08F1338D25}"/>
          </ac:picMkLst>
        </pc:picChg>
        <pc:picChg chg="add 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29" creationId="{6088D930-4691-A349-15F6-BB7C4C5160C3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31" creationId="{2BA65E3D-B612-80DA-8B0B-B43CD29119B7}"/>
          </ac:picMkLst>
        </pc:picChg>
        <pc:picChg chg="mod">
          <ac:chgData name="Chris Accardi" userId="b7ecfca3-4177-4a9e-ad9f-16f8d26b8212" providerId="ADAL" clId="{C0E08D95-DC9E-42CE-A668-A43D06E804F3}" dt="2025-11-03T19:05:04.745" v="4454" actId="1076"/>
          <ac:picMkLst>
            <pc:docMk/>
            <pc:sldMk cId="1449913007" sldId="414"/>
            <ac:picMk id="33" creationId="{B09ADFE9-81CF-A72D-234C-57D41E204B4E}"/>
          </ac:picMkLst>
        </pc:picChg>
        <pc:picChg chg="add mod">
          <ac:chgData name="Chris Accardi" userId="b7ecfca3-4177-4a9e-ad9f-16f8d26b8212" providerId="ADAL" clId="{C0E08D95-DC9E-42CE-A668-A43D06E804F3}" dt="2025-11-03T19:05:17.087" v="4457" actId="1076"/>
          <ac:picMkLst>
            <pc:docMk/>
            <pc:sldMk cId="1449913007" sldId="414"/>
            <ac:picMk id="35" creationId="{1E6A9025-7274-6898-3062-CDF6CF8DA536}"/>
          </ac:picMkLst>
        </pc:picChg>
        <pc:picChg chg="add mod">
          <ac:chgData name="Chris Accardi" userId="b7ecfca3-4177-4a9e-ad9f-16f8d26b8212" providerId="ADAL" clId="{C0E08D95-DC9E-42CE-A668-A43D06E804F3}" dt="2025-11-03T19:05:15.046" v="4456" actId="1076"/>
          <ac:picMkLst>
            <pc:docMk/>
            <pc:sldMk cId="1449913007" sldId="414"/>
            <ac:picMk id="37" creationId="{BFF15033-89D2-09A1-A233-9CE98959B7B6}"/>
          </ac:picMkLst>
        </pc:picChg>
        <pc:picChg chg="mod">
          <ac:chgData name="Chris Accardi" userId="b7ecfca3-4177-4a9e-ad9f-16f8d26b8212" providerId="ADAL" clId="{C0E08D95-DC9E-42CE-A668-A43D06E804F3}" dt="2025-11-03T19:05:15.046" v="4456" actId="1076"/>
          <ac:picMkLst>
            <pc:docMk/>
            <pc:sldMk cId="1449913007" sldId="414"/>
            <ac:picMk id="39" creationId="{63697177-DD71-B28C-6FA7-1C6B21B12DD2}"/>
          </ac:picMkLst>
        </pc:picChg>
        <pc:picChg chg="add mod">
          <ac:chgData name="Chris Accardi" userId="b7ecfca3-4177-4a9e-ad9f-16f8d26b8212" providerId="ADAL" clId="{C0E08D95-DC9E-42CE-A668-A43D06E804F3}" dt="2025-11-03T19:05:15.046" v="4456" actId="1076"/>
          <ac:picMkLst>
            <pc:docMk/>
            <pc:sldMk cId="1449913007" sldId="414"/>
            <ac:picMk id="41" creationId="{A2201B4E-46D9-A3D9-CDB1-A3BE90A328CF}"/>
          </ac:picMkLst>
        </pc:picChg>
        <pc:picChg chg="add mod">
          <ac:chgData name="Chris Accardi" userId="b7ecfca3-4177-4a9e-ad9f-16f8d26b8212" providerId="ADAL" clId="{C0E08D95-DC9E-42CE-A668-A43D06E804F3}" dt="2025-11-03T19:05:28.557" v="4458" actId="1076"/>
          <ac:picMkLst>
            <pc:docMk/>
            <pc:sldMk cId="1449913007" sldId="414"/>
            <ac:picMk id="43" creationId="{251ED289-69CB-991F-877F-9A721D03A72C}"/>
          </ac:picMkLst>
        </pc:picChg>
      </pc:sldChg>
      <pc:sldChg chg="addSp delSp modSp add mod modClrScheme delAnim chgLayout">
        <pc:chgData name="Chris Accardi" userId="b7ecfca3-4177-4a9e-ad9f-16f8d26b8212" providerId="ADAL" clId="{C0E08D95-DC9E-42CE-A668-A43D06E804F3}" dt="2025-11-03T20:38:13.379" v="4923" actId="478"/>
        <pc:sldMkLst>
          <pc:docMk/>
          <pc:sldMk cId="635617665" sldId="415"/>
        </pc:sldMkLst>
        <pc:spChg chg="add mod ord">
          <ac:chgData name="Chris Accardi" userId="b7ecfca3-4177-4a9e-ad9f-16f8d26b8212" providerId="ADAL" clId="{C0E08D95-DC9E-42CE-A668-A43D06E804F3}" dt="2025-11-03T20:37:58.819" v="4922" actId="2085"/>
          <ac:spMkLst>
            <pc:docMk/>
            <pc:sldMk cId="635617665" sldId="415"/>
            <ac:spMk id="11" creationId="{7330E7F0-94A8-97E0-A4D3-79A74C005E3B}"/>
          </ac:spMkLst>
        </pc:spChg>
        <pc:picChg chg="add mod">
          <ac:chgData name="Chris Accardi" userId="b7ecfca3-4177-4a9e-ad9f-16f8d26b8212" providerId="ADAL" clId="{C0E08D95-DC9E-42CE-A668-A43D06E804F3}" dt="2025-11-03T20:29:40.410" v="4708" actId="1076"/>
          <ac:picMkLst>
            <pc:docMk/>
            <pc:sldMk cId="635617665" sldId="415"/>
            <ac:picMk id="8" creationId="{CA8BBE32-ED9A-1215-0FB0-24E0F54ADD15}"/>
          </ac:picMkLst>
        </pc:picChg>
      </pc:sldChg>
      <pc:sldChg chg="delSp modSp add mod">
        <pc:chgData name="Chris Accardi" userId="b7ecfca3-4177-4a9e-ad9f-16f8d26b8212" providerId="ADAL" clId="{C0E08D95-DC9E-42CE-A668-A43D06E804F3}" dt="2025-11-03T20:37:35.580" v="4916" actId="1035"/>
        <pc:sldMkLst>
          <pc:docMk/>
          <pc:sldMk cId="2867332005" sldId="416"/>
        </pc:sldMkLst>
        <pc:picChg chg="mod">
          <ac:chgData name="Chris Accardi" userId="b7ecfca3-4177-4a9e-ad9f-16f8d26b8212" providerId="ADAL" clId="{C0E08D95-DC9E-42CE-A668-A43D06E804F3}" dt="2025-11-03T20:37:35.580" v="4916" actId="1035"/>
          <ac:picMkLst>
            <pc:docMk/>
            <pc:sldMk cId="2867332005" sldId="416"/>
            <ac:picMk id="10" creationId="{04DD819B-88B8-8B8E-997A-0DE21EAA9A80}"/>
          </ac:picMkLst>
        </pc:picChg>
      </pc:sldChg>
      <pc:sldChg chg="addSp delSp modSp new mod modAnim modNotesTx">
        <pc:chgData name="Chris Accardi" userId="b7ecfca3-4177-4a9e-ad9f-16f8d26b8212" providerId="ADAL" clId="{C0E08D95-DC9E-42CE-A668-A43D06E804F3}" dt="2025-11-12T16:39:21.374" v="11355" actId="20577"/>
        <pc:sldMkLst>
          <pc:docMk/>
          <pc:sldMk cId="1723121850" sldId="418"/>
        </pc:sldMkLst>
        <pc:picChg chg="add mod ord">
          <ac:chgData name="Chris Accardi" userId="b7ecfca3-4177-4a9e-ad9f-16f8d26b8212" providerId="ADAL" clId="{C0E08D95-DC9E-42CE-A668-A43D06E804F3}" dt="2025-11-03T20:41:02.920" v="4946" actId="167"/>
          <ac:picMkLst>
            <pc:docMk/>
            <pc:sldMk cId="1723121850" sldId="418"/>
            <ac:picMk id="7" creationId="{33B823FC-8459-1856-0638-DE9E6ADF5EED}"/>
          </ac:picMkLst>
        </pc:picChg>
        <pc:picChg chg="add mod ord modCrop">
          <ac:chgData name="Chris Accardi" userId="b7ecfca3-4177-4a9e-ad9f-16f8d26b8212" providerId="ADAL" clId="{C0E08D95-DC9E-42CE-A668-A43D06E804F3}" dt="2025-11-03T20:41:31.808" v="4952" actId="167"/>
          <ac:picMkLst>
            <pc:docMk/>
            <pc:sldMk cId="1723121850" sldId="418"/>
            <ac:picMk id="9" creationId="{16BA0BE8-913F-E60F-EE5A-72484730A050}"/>
          </ac:picMkLst>
        </pc:picChg>
        <pc:picChg chg="add mod">
          <ac:chgData name="Chris Accardi" userId="b7ecfca3-4177-4a9e-ad9f-16f8d26b8212" providerId="ADAL" clId="{C0E08D95-DC9E-42CE-A668-A43D06E804F3}" dt="2025-11-03T20:58:14.610" v="5499" actId="1582"/>
          <ac:picMkLst>
            <pc:docMk/>
            <pc:sldMk cId="1723121850" sldId="418"/>
            <ac:picMk id="11" creationId="{3D24B6D6-E1C0-C6E4-AA94-5B6E7E5F3F15}"/>
          </ac:picMkLst>
        </pc:picChg>
      </pc:sldChg>
      <pc:sldChg chg="addSp modSp new mod">
        <pc:chgData name="Chris Accardi" userId="b7ecfca3-4177-4a9e-ad9f-16f8d26b8212" providerId="ADAL" clId="{C0E08D95-DC9E-42CE-A668-A43D06E804F3}" dt="2025-11-04T01:29:52.870" v="5637" actId="167"/>
        <pc:sldMkLst>
          <pc:docMk/>
          <pc:sldMk cId="2367213445" sldId="420"/>
        </pc:sldMkLst>
        <pc:spChg chg="add mod ord">
          <ac:chgData name="Chris Accardi" userId="b7ecfca3-4177-4a9e-ad9f-16f8d26b8212" providerId="ADAL" clId="{C0E08D95-DC9E-42CE-A668-A43D06E804F3}" dt="2025-11-04T01:29:52.870" v="5637" actId="167"/>
          <ac:spMkLst>
            <pc:docMk/>
            <pc:sldMk cId="2367213445" sldId="420"/>
            <ac:spMk id="6" creationId="{1D166266-7B60-BBBD-4074-83D4C6A62D9E}"/>
          </ac:spMkLst>
        </pc:spChg>
        <pc:picChg chg="add">
          <ac:chgData name="Chris Accardi" userId="b7ecfca3-4177-4a9e-ad9f-16f8d26b8212" providerId="ADAL" clId="{C0E08D95-DC9E-42CE-A668-A43D06E804F3}" dt="2025-11-04T01:29:41.011" v="5635" actId="22"/>
          <ac:picMkLst>
            <pc:docMk/>
            <pc:sldMk cId="2367213445" sldId="420"/>
            <ac:picMk id="5" creationId="{2CE5C8F7-5A28-C42E-E0F0-E1C4B738B205}"/>
          </ac:picMkLst>
        </pc:picChg>
      </pc:sldChg>
      <pc:sldChg chg="addSp modSp new mod modNotesTx">
        <pc:chgData name="Chris Accardi" userId="b7ecfca3-4177-4a9e-ad9f-16f8d26b8212" providerId="ADAL" clId="{C0E08D95-DC9E-42CE-A668-A43D06E804F3}" dt="2025-11-12T16:39:14.680" v="11353" actId="20577"/>
        <pc:sldMkLst>
          <pc:docMk/>
          <pc:sldMk cId="2478885930" sldId="421"/>
        </pc:sldMkLst>
        <pc:picChg chg="add mod">
          <ac:chgData name="Chris Accardi" userId="b7ecfca3-4177-4a9e-ad9f-16f8d26b8212" providerId="ADAL" clId="{C0E08D95-DC9E-42CE-A668-A43D06E804F3}" dt="2025-11-04T01:31:10.111" v="5644" actId="1035"/>
          <ac:picMkLst>
            <pc:docMk/>
            <pc:sldMk cId="2478885930" sldId="421"/>
            <ac:picMk id="5" creationId="{3B3A75A6-0D82-AF09-830C-58310343FC10}"/>
          </ac:picMkLst>
        </pc:picChg>
      </pc:sldChg>
      <pc:sldChg chg="addSp delSp modSp add mod delAnim modAnim modNotesTx">
        <pc:chgData name="Chris Accardi" userId="b7ecfca3-4177-4a9e-ad9f-16f8d26b8212" providerId="ADAL" clId="{C0E08D95-DC9E-42CE-A668-A43D06E804F3}" dt="2025-11-12T16:39:23.224" v="11356" actId="20577"/>
        <pc:sldMkLst>
          <pc:docMk/>
          <pc:sldMk cId="1608149992" sldId="422"/>
        </pc:sldMkLst>
        <pc:picChg chg="add mod">
          <ac:chgData name="Chris Accardi" userId="b7ecfca3-4177-4a9e-ad9f-16f8d26b8212" providerId="ADAL" clId="{C0E08D95-DC9E-42CE-A668-A43D06E804F3}" dt="2025-11-04T01:36:18.747" v="5665" actId="14100"/>
          <ac:picMkLst>
            <pc:docMk/>
            <pc:sldMk cId="1608149992" sldId="422"/>
            <ac:picMk id="4" creationId="{889118F2-CC50-2753-9270-8D2F93A5BD8A}"/>
          </ac:picMkLst>
        </pc:picChg>
      </pc:sldChg>
      <pc:sldChg chg="addSp delSp modSp new mod modClrScheme chgLayout">
        <pc:chgData name="Chris Accardi" userId="b7ecfca3-4177-4a9e-ad9f-16f8d26b8212" providerId="ADAL" clId="{C0E08D95-DC9E-42CE-A668-A43D06E804F3}" dt="2025-11-04T01:39:07.277" v="5677" actId="732"/>
        <pc:sldMkLst>
          <pc:docMk/>
          <pc:sldMk cId="2308027086" sldId="423"/>
        </pc:sldMkLst>
        <pc:spChg chg="add mod ord">
          <ac:chgData name="Chris Accardi" userId="b7ecfca3-4177-4a9e-ad9f-16f8d26b8212" providerId="ADAL" clId="{C0E08D95-DC9E-42CE-A668-A43D06E804F3}" dt="2025-11-04T01:37:09.072" v="5668" actId="700"/>
          <ac:spMkLst>
            <pc:docMk/>
            <pc:sldMk cId="2308027086" sldId="423"/>
            <ac:spMk id="4" creationId="{F3E182FC-59FC-AD52-7B53-5442F95AFB46}"/>
          </ac:spMkLst>
        </pc:spChg>
        <pc:spChg chg="add mod ord">
          <ac:chgData name="Chris Accardi" userId="b7ecfca3-4177-4a9e-ad9f-16f8d26b8212" providerId="ADAL" clId="{C0E08D95-DC9E-42CE-A668-A43D06E804F3}" dt="2025-11-04T01:37:09.072" v="5668" actId="700"/>
          <ac:spMkLst>
            <pc:docMk/>
            <pc:sldMk cId="2308027086" sldId="423"/>
            <ac:spMk id="5" creationId="{B8789FED-E7EF-441D-B39A-BDE87A3BB8EC}"/>
          </ac:spMkLst>
        </pc:spChg>
        <pc:picChg chg="add mod modCrop">
          <ac:chgData name="Chris Accardi" userId="b7ecfca3-4177-4a9e-ad9f-16f8d26b8212" providerId="ADAL" clId="{C0E08D95-DC9E-42CE-A668-A43D06E804F3}" dt="2025-11-04T01:39:07.277" v="5677" actId="732"/>
          <ac:picMkLst>
            <pc:docMk/>
            <pc:sldMk cId="2308027086" sldId="423"/>
            <ac:picMk id="7" creationId="{290D097C-F6DA-0F47-2F63-CE23F635DC7E}"/>
          </ac:picMkLst>
        </pc:picChg>
      </pc:sldChg>
      <pc:sldChg chg="addSp modSp new mod">
        <pc:chgData name="Chris Accardi" userId="b7ecfca3-4177-4a9e-ad9f-16f8d26b8212" providerId="ADAL" clId="{C0E08D95-DC9E-42CE-A668-A43D06E804F3}" dt="2025-11-04T01:40:10.780" v="5681" actId="1036"/>
        <pc:sldMkLst>
          <pc:docMk/>
          <pc:sldMk cId="3668020317" sldId="424"/>
        </pc:sldMkLst>
        <pc:picChg chg="add mod modCrop">
          <ac:chgData name="Chris Accardi" userId="b7ecfca3-4177-4a9e-ad9f-16f8d26b8212" providerId="ADAL" clId="{C0E08D95-DC9E-42CE-A668-A43D06E804F3}" dt="2025-11-04T01:40:10.780" v="5681" actId="1036"/>
          <ac:picMkLst>
            <pc:docMk/>
            <pc:sldMk cId="3668020317" sldId="424"/>
            <ac:picMk id="5" creationId="{FB409F0C-BE80-CC55-FA64-D9C38060BFC5}"/>
          </ac:picMkLst>
        </pc:picChg>
      </pc:sldChg>
      <pc:sldChg chg="addSp delSp modSp add mod ord">
        <pc:chgData name="Chris Accardi" userId="b7ecfca3-4177-4a9e-ad9f-16f8d26b8212" providerId="ADAL" clId="{C0E08D95-DC9E-42CE-A668-A43D06E804F3}" dt="2025-11-04T16:29:30.626" v="8873" actId="14100"/>
        <pc:sldMkLst>
          <pc:docMk/>
          <pc:sldMk cId="853704848" sldId="425"/>
        </pc:sldMkLst>
        <pc:spChg chg="mod">
          <ac:chgData name="Chris Accardi" userId="b7ecfca3-4177-4a9e-ad9f-16f8d26b8212" providerId="ADAL" clId="{C0E08D95-DC9E-42CE-A668-A43D06E804F3}" dt="2025-11-04T16:08:42.131" v="8623" actId="20577"/>
          <ac:spMkLst>
            <pc:docMk/>
            <pc:sldMk cId="853704848" sldId="425"/>
            <ac:spMk id="2" creationId="{66041918-8C0B-D1BA-084E-462FB5D93D8A}"/>
          </ac:spMkLst>
        </pc:spChg>
        <pc:spChg chg="add mod">
          <ac:chgData name="Chris Accardi" userId="b7ecfca3-4177-4a9e-ad9f-16f8d26b8212" providerId="ADAL" clId="{C0E08D95-DC9E-42CE-A668-A43D06E804F3}" dt="2025-11-04T16:29:30.626" v="8873" actId="14100"/>
          <ac:spMkLst>
            <pc:docMk/>
            <pc:sldMk cId="853704848" sldId="425"/>
            <ac:spMk id="6" creationId="{E7D7105F-E7A0-2FB5-9E3D-C7AAF8C37178}"/>
          </ac:spMkLst>
        </pc:spChg>
        <pc:spChg chg="add mod">
          <ac:chgData name="Chris Accardi" userId="b7ecfca3-4177-4a9e-ad9f-16f8d26b8212" providerId="ADAL" clId="{C0E08D95-DC9E-42CE-A668-A43D06E804F3}" dt="2025-11-04T16:27:25.374" v="8744" actId="20577"/>
          <ac:spMkLst>
            <pc:docMk/>
            <pc:sldMk cId="853704848" sldId="425"/>
            <ac:spMk id="9" creationId="{6BD91DD3-D33A-33FD-4D2E-12CC887F4037}"/>
          </ac:spMkLst>
        </pc:spChg>
        <pc:spChg chg="add mod">
          <ac:chgData name="Chris Accardi" userId="b7ecfca3-4177-4a9e-ad9f-16f8d26b8212" providerId="ADAL" clId="{C0E08D95-DC9E-42CE-A668-A43D06E804F3}" dt="2025-11-04T16:28:31.846" v="8794" actId="20577"/>
          <ac:spMkLst>
            <pc:docMk/>
            <pc:sldMk cId="853704848" sldId="425"/>
            <ac:spMk id="13" creationId="{6887BF60-CC57-2FAE-1E9A-924F3D13BBCD}"/>
          </ac:spMkLst>
        </pc:spChg>
        <pc:spChg chg="add mod">
          <ac:chgData name="Chris Accardi" userId="b7ecfca3-4177-4a9e-ad9f-16f8d26b8212" providerId="ADAL" clId="{C0E08D95-DC9E-42CE-A668-A43D06E804F3}" dt="2025-11-04T16:29:24.641" v="8872" actId="20577"/>
          <ac:spMkLst>
            <pc:docMk/>
            <pc:sldMk cId="853704848" sldId="425"/>
            <ac:spMk id="14" creationId="{808BA146-BD62-2172-73F3-F0D0B0C4BC9B}"/>
          </ac:spMkLst>
        </pc:spChg>
        <pc:picChg chg="add mod modCrop">
          <ac:chgData name="Chris Accardi" userId="b7ecfca3-4177-4a9e-ad9f-16f8d26b8212" providerId="ADAL" clId="{C0E08D95-DC9E-42CE-A668-A43D06E804F3}" dt="2025-11-04T16:08:55.582" v="8624" actId="14100"/>
          <ac:picMkLst>
            <pc:docMk/>
            <pc:sldMk cId="853704848" sldId="425"/>
            <ac:picMk id="4" creationId="{2A103965-EB88-9710-EFDE-26C44B4F95B4}"/>
          </ac:picMkLst>
        </pc:picChg>
        <pc:picChg chg="add mod">
          <ac:chgData name="Chris Accardi" userId="b7ecfca3-4177-4a9e-ad9f-16f8d26b8212" providerId="ADAL" clId="{C0E08D95-DC9E-42CE-A668-A43D06E804F3}" dt="2025-11-04T02:02:43.690" v="6164" actId="1076"/>
          <ac:picMkLst>
            <pc:docMk/>
            <pc:sldMk cId="853704848" sldId="425"/>
            <ac:picMk id="8" creationId="{D24C31C8-929D-A0C6-5B81-4530AB9A0687}"/>
          </ac:picMkLst>
        </pc:picChg>
      </pc:sldChg>
      <pc:sldChg chg="addSp modSp add del mod ord modShow">
        <pc:chgData name="Chris Accardi" userId="b7ecfca3-4177-4a9e-ad9f-16f8d26b8212" providerId="ADAL" clId="{C0E08D95-DC9E-42CE-A668-A43D06E804F3}" dt="2025-11-12T16:40:16.307" v="11369" actId="47"/>
        <pc:sldMkLst>
          <pc:docMk/>
          <pc:sldMk cId="3747116481" sldId="426"/>
        </pc:sldMkLst>
        <pc:spChg chg="mod">
          <ac:chgData name="Chris Accardi" userId="b7ecfca3-4177-4a9e-ad9f-16f8d26b8212" providerId="ADAL" clId="{C0E08D95-DC9E-42CE-A668-A43D06E804F3}" dt="2025-11-04T02:01:12.968" v="6125" actId="14100"/>
          <ac:spMkLst>
            <pc:docMk/>
            <pc:sldMk cId="3747116481" sldId="426"/>
            <ac:spMk id="3" creationId="{A8D51A66-A073-4A36-30FF-643306E9669B}"/>
          </ac:spMkLst>
        </pc:spChg>
        <pc:picChg chg="add mod">
          <ac:chgData name="Chris Accardi" userId="b7ecfca3-4177-4a9e-ad9f-16f8d26b8212" providerId="ADAL" clId="{C0E08D95-DC9E-42CE-A668-A43D06E804F3}" dt="2025-11-04T02:14:55.320" v="6238" actId="1076"/>
          <ac:picMkLst>
            <pc:docMk/>
            <pc:sldMk cId="3747116481" sldId="426"/>
            <ac:picMk id="4" creationId="{B35C8050-E119-3E9E-5636-62FCEB7F0349}"/>
          </ac:picMkLst>
        </pc:picChg>
      </pc:sldChg>
      <pc:sldChg chg="addSp delSp modSp add mod ord delAnim modAnim modNotesTx">
        <pc:chgData name="Chris Accardi" userId="b7ecfca3-4177-4a9e-ad9f-16f8d26b8212" providerId="ADAL" clId="{C0E08D95-DC9E-42CE-A668-A43D06E804F3}" dt="2025-11-12T16:39:44.920" v="11357" actId="20577"/>
        <pc:sldMkLst>
          <pc:docMk/>
          <pc:sldMk cId="3431854608" sldId="427"/>
        </pc:sldMkLst>
        <pc:spChg chg="mod">
          <ac:chgData name="Chris Accardi" userId="b7ecfca3-4177-4a9e-ad9f-16f8d26b8212" providerId="ADAL" clId="{C0E08D95-DC9E-42CE-A668-A43D06E804F3}" dt="2025-11-04T15:48:54.887" v="8577"/>
          <ac:spMkLst>
            <pc:docMk/>
            <pc:sldMk cId="3431854608" sldId="427"/>
            <ac:spMk id="2" creationId="{F5D34218-B70B-C9BD-87B1-85D09B96322B}"/>
          </ac:spMkLst>
        </pc:spChg>
        <pc:spChg chg="mod">
          <ac:chgData name="Chris Accardi" userId="b7ecfca3-4177-4a9e-ad9f-16f8d26b8212" providerId="ADAL" clId="{C0E08D95-DC9E-42CE-A668-A43D06E804F3}" dt="2025-11-04T15:48:53.626" v="8576" actId="21"/>
          <ac:spMkLst>
            <pc:docMk/>
            <pc:sldMk cId="3431854608" sldId="427"/>
            <ac:spMk id="6" creationId="{68C66A78-CABB-C0B5-5FA0-B2656F10B8FD}"/>
          </ac:spMkLst>
        </pc:spChg>
        <pc:picChg chg="add mod">
          <ac:chgData name="Chris Accardi" userId="b7ecfca3-4177-4a9e-ad9f-16f8d26b8212" providerId="ADAL" clId="{C0E08D95-DC9E-42CE-A668-A43D06E804F3}" dt="2025-11-04T15:49:14.613" v="8583" actId="1076"/>
          <ac:picMkLst>
            <pc:docMk/>
            <pc:sldMk cId="3431854608" sldId="427"/>
            <ac:picMk id="3" creationId="{088E1F6A-87C7-339D-826C-2F4CEEB3684C}"/>
          </ac:picMkLst>
        </pc:picChg>
        <pc:picChg chg="add mod">
          <ac:chgData name="Chris Accardi" userId="b7ecfca3-4177-4a9e-ad9f-16f8d26b8212" providerId="ADAL" clId="{C0E08D95-DC9E-42CE-A668-A43D06E804F3}" dt="2025-11-04T15:49:06.269" v="8580" actId="14100"/>
          <ac:picMkLst>
            <pc:docMk/>
            <pc:sldMk cId="3431854608" sldId="427"/>
            <ac:picMk id="4" creationId="{564B8F38-E33F-5F9D-E85D-B175BCC4DE49}"/>
          </ac:picMkLst>
        </pc:picChg>
        <pc:picChg chg="add mod">
          <ac:chgData name="Chris Accardi" userId="b7ecfca3-4177-4a9e-ad9f-16f8d26b8212" providerId="ADAL" clId="{C0E08D95-DC9E-42CE-A668-A43D06E804F3}" dt="2025-11-06T17:20:54.869" v="9569" actId="1076"/>
          <ac:picMkLst>
            <pc:docMk/>
            <pc:sldMk cId="3431854608" sldId="427"/>
            <ac:picMk id="7" creationId="{E4686F9F-C119-4A5B-2324-BB9FBCE4CA57}"/>
          </ac:picMkLst>
        </pc:picChg>
      </pc:sldChg>
      <pc:sldChg chg="modSp new mod">
        <pc:chgData name="Chris Accardi" userId="b7ecfca3-4177-4a9e-ad9f-16f8d26b8212" providerId="ADAL" clId="{C0E08D95-DC9E-42CE-A668-A43D06E804F3}" dt="2025-11-05T16:32:22.750" v="9541"/>
        <pc:sldMkLst>
          <pc:docMk/>
          <pc:sldMk cId="2791539486" sldId="428"/>
        </pc:sldMkLst>
        <pc:spChg chg="mod">
          <ac:chgData name="Chris Accardi" userId="b7ecfca3-4177-4a9e-ad9f-16f8d26b8212" providerId="ADAL" clId="{C0E08D95-DC9E-42CE-A668-A43D06E804F3}" dt="2025-11-05T16:32:22.750" v="9541"/>
          <ac:spMkLst>
            <pc:docMk/>
            <pc:sldMk cId="2791539486" sldId="428"/>
            <ac:spMk id="2" creationId="{8182BF8D-7F2D-2C84-4585-84C0C073713E}"/>
          </ac:spMkLst>
        </pc:spChg>
        <pc:spChg chg="mod">
          <ac:chgData name="Chris Accardi" userId="b7ecfca3-4177-4a9e-ad9f-16f8d26b8212" providerId="ADAL" clId="{C0E08D95-DC9E-42CE-A668-A43D06E804F3}" dt="2025-11-04T13:54:23.946" v="7256" actId="20577"/>
          <ac:spMkLst>
            <pc:docMk/>
            <pc:sldMk cId="2791539486" sldId="428"/>
            <ac:spMk id="3" creationId="{9B4F999F-BA3C-29B0-0925-D0AA62A06C5D}"/>
          </ac:spMkLst>
        </pc:spChg>
      </pc:sldChg>
      <pc:sldChg chg="delSp modSp add mod ord modAnim modNotesTx">
        <pc:chgData name="Chris Accardi" userId="b7ecfca3-4177-4a9e-ad9f-16f8d26b8212" providerId="ADAL" clId="{C0E08D95-DC9E-42CE-A668-A43D06E804F3}" dt="2025-11-12T16:38:56.364" v="11347" actId="20577"/>
        <pc:sldMkLst>
          <pc:docMk/>
          <pc:sldMk cId="228298608" sldId="429"/>
        </pc:sldMkLst>
        <pc:picChg chg="mod">
          <ac:chgData name="Chris Accardi" userId="b7ecfca3-4177-4a9e-ad9f-16f8d26b8212" providerId="ADAL" clId="{C0E08D95-DC9E-42CE-A668-A43D06E804F3}" dt="2025-11-04T13:41:55.611" v="7011" actId="1076"/>
          <ac:picMkLst>
            <pc:docMk/>
            <pc:sldMk cId="228298608" sldId="429"/>
            <ac:picMk id="13" creationId="{EEEE2774-E863-03D6-17E7-745A1520D688}"/>
          </ac:picMkLst>
        </pc:picChg>
      </pc:sldChg>
      <pc:sldChg chg="modSp add mod">
        <pc:chgData name="Chris Accardi" userId="b7ecfca3-4177-4a9e-ad9f-16f8d26b8212" providerId="ADAL" clId="{C0E08D95-DC9E-42CE-A668-A43D06E804F3}" dt="2025-11-05T16:32:26.739" v="9542"/>
        <pc:sldMkLst>
          <pc:docMk/>
          <pc:sldMk cId="3407358368" sldId="430"/>
        </pc:sldMkLst>
        <pc:spChg chg="mod">
          <ac:chgData name="Chris Accardi" userId="b7ecfca3-4177-4a9e-ad9f-16f8d26b8212" providerId="ADAL" clId="{C0E08D95-DC9E-42CE-A668-A43D06E804F3}" dt="2025-11-05T16:32:26.739" v="9542"/>
          <ac:spMkLst>
            <pc:docMk/>
            <pc:sldMk cId="3407358368" sldId="430"/>
            <ac:spMk id="2" creationId="{79222681-976A-0121-F7C7-7EB44FA594EE}"/>
          </ac:spMkLst>
        </pc:spChg>
        <pc:spChg chg="mod">
          <ac:chgData name="Chris Accardi" userId="b7ecfca3-4177-4a9e-ad9f-16f8d26b8212" providerId="ADAL" clId="{C0E08D95-DC9E-42CE-A668-A43D06E804F3}" dt="2025-11-04T14:41:38.088" v="7986" actId="242"/>
          <ac:spMkLst>
            <pc:docMk/>
            <pc:sldMk cId="3407358368" sldId="430"/>
            <ac:spMk id="3" creationId="{1AF4BB22-8CD3-BF1D-52C3-970BFEF2ED7D}"/>
          </ac:spMkLst>
        </pc:spChg>
      </pc:sldChg>
      <pc:sldChg chg="addSp delSp modSp new mod ord modClrScheme chgLayout modNotesTx">
        <pc:chgData name="Chris Accardi" userId="b7ecfca3-4177-4a9e-ad9f-16f8d26b8212" providerId="ADAL" clId="{C0E08D95-DC9E-42CE-A668-A43D06E804F3}" dt="2025-11-12T16:39:57.325" v="11361" actId="20577"/>
        <pc:sldMkLst>
          <pc:docMk/>
          <pc:sldMk cId="3257716172" sldId="432"/>
        </pc:sldMkLst>
        <pc:spChg chg="add mod ord">
          <ac:chgData name="Chris Accardi" userId="b7ecfca3-4177-4a9e-ad9f-16f8d26b8212" providerId="ADAL" clId="{C0E08D95-DC9E-42CE-A668-A43D06E804F3}" dt="2025-11-04T16:52:37.500" v="8956" actId="20577"/>
          <ac:spMkLst>
            <pc:docMk/>
            <pc:sldMk cId="3257716172" sldId="432"/>
            <ac:spMk id="4" creationId="{6D626B77-A658-75CC-E41C-AEBD51205E28}"/>
          </ac:spMkLst>
        </pc:spChg>
        <pc:spChg chg="add mod">
          <ac:chgData name="Chris Accardi" userId="b7ecfca3-4177-4a9e-ad9f-16f8d26b8212" providerId="ADAL" clId="{C0E08D95-DC9E-42CE-A668-A43D06E804F3}" dt="2025-11-07T20:51:06.450" v="11308" actId="20577"/>
          <ac:spMkLst>
            <pc:docMk/>
            <pc:sldMk cId="3257716172" sldId="432"/>
            <ac:spMk id="10" creationId="{5D49FE18-1AAA-D6BA-55C6-5985D1FFFFB6}"/>
          </ac:spMkLst>
        </pc:spChg>
        <pc:picChg chg="add mod">
          <ac:chgData name="Chris Accardi" userId="b7ecfca3-4177-4a9e-ad9f-16f8d26b8212" providerId="ADAL" clId="{C0E08D95-DC9E-42CE-A668-A43D06E804F3}" dt="2025-11-04T18:23:16.199" v="8984" actId="1076"/>
          <ac:picMkLst>
            <pc:docMk/>
            <pc:sldMk cId="3257716172" sldId="432"/>
            <ac:picMk id="7" creationId="{AC6D2425-D06B-2A09-FEF1-C5B239BAF6D8}"/>
          </ac:picMkLst>
        </pc:picChg>
        <pc:picChg chg="add mod">
          <ac:chgData name="Chris Accardi" userId="b7ecfca3-4177-4a9e-ad9f-16f8d26b8212" providerId="ADAL" clId="{C0E08D95-DC9E-42CE-A668-A43D06E804F3}" dt="2025-11-04T18:23:18.005" v="8985" actId="1076"/>
          <ac:picMkLst>
            <pc:docMk/>
            <pc:sldMk cId="3257716172" sldId="432"/>
            <ac:picMk id="9" creationId="{912A69FE-A4CB-5A64-5E0C-5DCAD506E167}"/>
          </ac:picMkLst>
        </pc:picChg>
      </pc:sldChg>
      <pc:sldChg chg="addSp delSp modSp add mod modNotesTx">
        <pc:chgData name="Chris Accardi" userId="b7ecfca3-4177-4a9e-ad9f-16f8d26b8212" providerId="ADAL" clId="{C0E08D95-DC9E-42CE-A668-A43D06E804F3}" dt="2025-11-12T16:39:49.426" v="11359" actId="20577"/>
        <pc:sldMkLst>
          <pc:docMk/>
          <pc:sldMk cId="1086424232" sldId="433"/>
        </pc:sldMkLst>
        <pc:picChg chg="add mod modCrop">
          <ac:chgData name="Chris Accardi" userId="b7ecfca3-4177-4a9e-ad9f-16f8d26b8212" providerId="ADAL" clId="{C0E08D95-DC9E-42CE-A668-A43D06E804F3}" dt="2025-11-04T16:41:47.497" v="8885" actId="14100"/>
          <ac:picMkLst>
            <pc:docMk/>
            <pc:sldMk cId="1086424232" sldId="433"/>
            <ac:picMk id="9" creationId="{E7D9E293-1CB0-489E-C021-40EDE3CBB02A}"/>
          </ac:picMkLst>
        </pc:picChg>
      </pc:sldChg>
      <pc:sldChg chg="addSp delSp modSp add mod modNotesTx">
        <pc:chgData name="Chris Accardi" userId="b7ecfca3-4177-4a9e-ad9f-16f8d26b8212" providerId="ADAL" clId="{C0E08D95-DC9E-42CE-A668-A43D06E804F3}" dt="2025-11-12T16:39:47.147" v="11358" actId="20577"/>
        <pc:sldMkLst>
          <pc:docMk/>
          <pc:sldMk cId="44218490" sldId="434"/>
        </pc:sldMkLst>
        <pc:picChg chg="add mod">
          <ac:chgData name="Chris Accardi" userId="b7ecfca3-4177-4a9e-ad9f-16f8d26b8212" providerId="ADAL" clId="{C0E08D95-DC9E-42CE-A668-A43D06E804F3}" dt="2025-11-04T16:30:26.265" v="8878" actId="1076"/>
          <ac:picMkLst>
            <pc:docMk/>
            <pc:sldMk cId="44218490" sldId="434"/>
            <ac:picMk id="8" creationId="{3329AB4D-D818-30DA-8D5A-BF186141DC84}"/>
          </ac:picMkLst>
        </pc:picChg>
      </pc:sldChg>
      <pc:sldChg chg="modSp add mod or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2270976360" sldId="436"/>
        </pc:sldMkLst>
        <pc:spChg chg="mod">
          <ac:chgData name="Chris Accardi" userId="b7ecfca3-4177-4a9e-ad9f-16f8d26b8212" providerId="ADAL" clId="{C0E08D95-DC9E-42CE-A668-A43D06E804F3}" dt="2025-11-04T18:56:42.008" v="9362" actId="20577"/>
          <ac:spMkLst>
            <pc:docMk/>
            <pc:sldMk cId="2270976360" sldId="436"/>
            <ac:spMk id="4" creationId="{EA17DE5B-DBCC-E304-D5BA-8BE9086D5F1B}"/>
          </ac:spMkLst>
        </pc:spChg>
      </pc:sldChg>
      <pc:sldChg chg="addSp delSp modSp add mod">
        <pc:chgData name="Chris Accardi" userId="b7ecfca3-4177-4a9e-ad9f-16f8d26b8212" providerId="ADAL" clId="{C0E08D95-DC9E-42CE-A668-A43D06E804F3}" dt="2025-11-04T18:58:29.886" v="9379" actId="1076"/>
        <pc:sldMkLst>
          <pc:docMk/>
          <pc:sldMk cId="3975085217" sldId="437"/>
        </pc:sldMkLst>
        <pc:picChg chg="add mod ord">
          <ac:chgData name="Chris Accardi" userId="b7ecfca3-4177-4a9e-ad9f-16f8d26b8212" providerId="ADAL" clId="{C0E08D95-DC9E-42CE-A668-A43D06E804F3}" dt="2025-11-04T18:58:17.094" v="9372" actId="22"/>
          <ac:picMkLst>
            <pc:docMk/>
            <pc:sldMk cId="3975085217" sldId="437"/>
            <ac:picMk id="5" creationId="{235CC1F3-7782-D954-5683-4C6140E5F2DC}"/>
          </ac:picMkLst>
        </pc:picChg>
        <pc:picChg chg="add mod">
          <ac:chgData name="Chris Accardi" userId="b7ecfca3-4177-4a9e-ad9f-16f8d26b8212" providerId="ADAL" clId="{C0E08D95-DC9E-42CE-A668-A43D06E804F3}" dt="2025-11-04T18:58:29.886" v="9379" actId="1076"/>
          <ac:picMkLst>
            <pc:docMk/>
            <pc:sldMk cId="3975085217" sldId="437"/>
            <ac:picMk id="7" creationId="{6B45AFF1-E5D7-1907-2A20-672A9A94C325}"/>
          </ac:picMkLst>
        </pc:picChg>
        <pc:picChg chg="mod">
          <ac:chgData name="Chris Accardi" userId="b7ecfca3-4177-4a9e-ad9f-16f8d26b8212" providerId="ADAL" clId="{C0E08D95-DC9E-42CE-A668-A43D06E804F3}" dt="2025-11-04T18:58:28.076" v="9378" actId="1076"/>
          <ac:picMkLst>
            <pc:docMk/>
            <pc:sldMk cId="3975085217" sldId="437"/>
            <ac:picMk id="9" creationId="{64590845-E4C1-B6AC-14F6-BB78AD7D4C32}"/>
          </ac:picMkLst>
        </pc:picChg>
      </pc:sldChg>
      <pc:sldChg chg="modSp add or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2425221197" sldId="438"/>
        </pc:sldMkLst>
        <pc:spChg chg="mod">
          <ac:chgData name="Chris Accardi" userId="b7ecfca3-4177-4a9e-ad9f-16f8d26b8212" providerId="ADAL" clId="{C0E08D95-DC9E-42CE-A668-A43D06E804F3}" dt="2025-11-07T13:17:09.562" v="10691"/>
          <ac:spMkLst>
            <pc:docMk/>
            <pc:sldMk cId="2425221197" sldId="438"/>
            <ac:spMk id="4" creationId="{A58E5DC3-05E6-9CC7-D77D-9E2F74B19156}"/>
          </ac:spMkLst>
        </pc:spChg>
      </pc:sldChg>
      <pc:sldChg chg="modSp ad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285714635" sldId="439"/>
        </pc:sldMkLst>
        <pc:spChg chg="mod">
          <ac:chgData name="Chris Accardi" userId="b7ecfca3-4177-4a9e-ad9f-16f8d26b8212" providerId="ADAL" clId="{C0E08D95-DC9E-42CE-A668-A43D06E804F3}" dt="2025-11-07T13:17:38.213" v="10712"/>
          <ac:spMkLst>
            <pc:docMk/>
            <pc:sldMk cId="285714635" sldId="439"/>
            <ac:spMk id="4" creationId="{7334B314-00A7-3F14-2755-321769E5BD62}"/>
          </ac:spMkLst>
        </pc:spChg>
      </pc:sldChg>
      <pc:sldChg chg="modSp add mod or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3650783213" sldId="440"/>
        </pc:sldMkLst>
        <pc:spChg chg="mod">
          <ac:chgData name="Chris Accardi" userId="b7ecfca3-4177-4a9e-ad9f-16f8d26b8212" providerId="ADAL" clId="{C0E08D95-DC9E-42CE-A668-A43D06E804F3}" dt="2025-11-07T13:17:30.979" v="10711" actId="20577"/>
          <ac:spMkLst>
            <pc:docMk/>
            <pc:sldMk cId="3650783213" sldId="440"/>
            <ac:spMk id="4" creationId="{0F6D8DA5-2207-BE34-6F7D-E23A505B0AFE}"/>
          </ac:spMkLst>
        </pc:spChg>
      </pc:sldChg>
      <pc:sldChg chg="modSp add setBg">
        <pc:chgData name="Chris Accardi" userId="b7ecfca3-4177-4a9e-ad9f-16f8d26b8212" providerId="ADAL" clId="{C0E08D95-DC9E-42CE-A668-A43D06E804F3}" dt="2025-11-09T23:41:34.934" v="11341" actId="18331"/>
        <pc:sldMkLst>
          <pc:docMk/>
          <pc:sldMk cId="4269010192" sldId="441"/>
        </pc:sldMkLst>
        <pc:spChg chg="mod">
          <ac:chgData name="Chris Accardi" userId="b7ecfca3-4177-4a9e-ad9f-16f8d26b8212" providerId="ADAL" clId="{C0E08D95-DC9E-42CE-A668-A43D06E804F3}" dt="2025-11-07T13:17:49.976" v="10714"/>
          <ac:spMkLst>
            <pc:docMk/>
            <pc:sldMk cId="4269010192" sldId="441"/>
            <ac:spMk id="4" creationId="{75013508-FDEC-9BD6-1555-20921D6FA0B3}"/>
          </ac:spMkLst>
        </pc:spChg>
      </pc:sldChg>
      <pc:sldChg chg="addSp delSp modSp add mod">
        <pc:chgData name="Chris Accardi" userId="b7ecfca3-4177-4a9e-ad9f-16f8d26b8212" providerId="ADAL" clId="{C0E08D95-DC9E-42CE-A668-A43D06E804F3}" dt="2025-11-07T14:35:28.199" v="10799" actId="1076"/>
        <pc:sldMkLst>
          <pc:docMk/>
          <pc:sldMk cId="579110441" sldId="442"/>
        </pc:sldMkLst>
        <pc:spChg chg="mod">
          <ac:chgData name="Chris Accardi" userId="b7ecfca3-4177-4a9e-ad9f-16f8d26b8212" providerId="ADAL" clId="{C0E08D95-DC9E-42CE-A668-A43D06E804F3}" dt="2025-11-07T13:18:41.778" v="10761" actId="6549"/>
          <ac:spMkLst>
            <pc:docMk/>
            <pc:sldMk cId="579110441" sldId="442"/>
            <ac:spMk id="2" creationId="{957B11D7-CD7F-3C20-4A50-163DC39EA08F}"/>
          </ac:spMkLst>
        </pc:spChg>
        <pc:picChg chg="mod">
          <ac:chgData name="Chris Accardi" userId="b7ecfca3-4177-4a9e-ad9f-16f8d26b8212" providerId="ADAL" clId="{C0E08D95-DC9E-42CE-A668-A43D06E804F3}" dt="2025-11-07T13:19:23.725" v="10778" actId="1035"/>
          <ac:picMkLst>
            <pc:docMk/>
            <pc:sldMk cId="579110441" sldId="442"/>
            <ac:picMk id="4" creationId="{8DF422CD-8593-CF92-8F54-E5B2091BC7C9}"/>
          </ac:picMkLst>
        </pc:picChg>
        <pc:picChg chg="add mod">
          <ac:chgData name="Chris Accardi" userId="b7ecfca3-4177-4a9e-ad9f-16f8d26b8212" providerId="ADAL" clId="{C0E08D95-DC9E-42CE-A668-A43D06E804F3}" dt="2025-11-07T14:35:28.199" v="10799" actId="1076"/>
          <ac:picMkLst>
            <pc:docMk/>
            <pc:sldMk cId="579110441" sldId="442"/>
            <ac:picMk id="5" creationId="{E854A355-A4C1-24EF-1E96-A7B5B3F76269}"/>
          </ac:picMkLst>
        </pc:picChg>
        <pc:picChg chg="mod modCrop">
          <ac:chgData name="Chris Accardi" userId="b7ecfca3-4177-4a9e-ad9f-16f8d26b8212" providerId="ADAL" clId="{C0E08D95-DC9E-42CE-A668-A43D06E804F3}" dt="2025-11-07T13:21:51.581" v="10796" actId="1036"/>
          <ac:picMkLst>
            <pc:docMk/>
            <pc:sldMk cId="579110441" sldId="442"/>
            <ac:picMk id="8" creationId="{45EBC044-BC7E-3B49-45BD-EF06C1AB21E0}"/>
          </ac:picMkLst>
        </pc:picChg>
      </pc:sldChg>
      <pc:sldChg chg="addSp delSp modSp add del mod">
        <pc:chgData name="Chris Accardi" userId="b7ecfca3-4177-4a9e-ad9f-16f8d26b8212" providerId="ADAL" clId="{C0E08D95-DC9E-42CE-A668-A43D06E804F3}" dt="2025-11-07T14:35:54.240" v="10806" actId="2696"/>
        <pc:sldMkLst>
          <pc:docMk/>
          <pc:sldMk cId="2321859853" sldId="443"/>
        </pc:sldMkLst>
        <pc:picChg chg="add mod">
          <ac:chgData name="Chris Accardi" userId="b7ecfca3-4177-4a9e-ad9f-16f8d26b8212" providerId="ADAL" clId="{C0E08D95-DC9E-42CE-A668-A43D06E804F3}" dt="2025-11-07T14:35:50.872" v="10804" actId="1076"/>
          <ac:picMkLst>
            <pc:docMk/>
            <pc:sldMk cId="2321859853" sldId="443"/>
            <ac:picMk id="6" creationId="{6643A01D-53B1-FBF0-F819-20402A97E947}"/>
          </ac:picMkLst>
        </pc:picChg>
      </pc:sldChg>
      <pc:sldChg chg="addSp delSp modSp add mod">
        <pc:chgData name="Chris Accardi" userId="b7ecfca3-4177-4a9e-ad9f-16f8d26b8212" providerId="ADAL" clId="{C0E08D95-DC9E-42CE-A668-A43D06E804F3}" dt="2025-11-07T14:37:57.959" v="10823" actId="1076"/>
        <pc:sldMkLst>
          <pc:docMk/>
          <pc:sldMk cId="3461509160" sldId="444"/>
        </pc:sldMkLst>
        <pc:picChg chg="add mod">
          <ac:chgData name="Chris Accardi" userId="b7ecfca3-4177-4a9e-ad9f-16f8d26b8212" providerId="ADAL" clId="{C0E08D95-DC9E-42CE-A668-A43D06E804F3}" dt="2025-11-07T14:37:57.959" v="10823" actId="1076"/>
          <ac:picMkLst>
            <pc:docMk/>
            <pc:sldMk cId="3461509160" sldId="444"/>
            <ac:picMk id="9" creationId="{4257B3CE-863B-4DD9-3D65-B0EB96068267}"/>
          </ac:picMkLst>
        </pc:picChg>
      </pc:sldChg>
      <pc:sldChg chg="addSp delSp modSp add mod">
        <pc:chgData name="Chris Accardi" userId="b7ecfca3-4177-4a9e-ad9f-16f8d26b8212" providerId="ADAL" clId="{C0E08D95-DC9E-42CE-A668-A43D06E804F3}" dt="2025-11-07T14:37:14.512" v="10819" actId="1076"/>
        <pc:sldMkLst>
          <pc:docMk/>
          <pc:sldMk cId="3167350812" sldId="445"/>
        </pc:sldMkLst>
        <pc:picChg chg="add mod">
          <ac:chgData name="Chris Accardi" userId="b7ecfca3-4177-4a9e-ad9f-16f8d26b8212" providerId="ADAL" clId="{C0E08D95-DC9E-42CE-A668-A43D06E804F3}" dt="2025-11-07T14:37:14.512" v="10819" actId="1076"/>
          <ac:picMkLst>
            <pc:docMk/>
            <pc:sldMk cId="3167350812" sldId="445"/>
            <ac:picMk id="6" creationId="{FF29F5AC-69F8-8EC5-782D-771DDC8B1E5F}"/>
          </ac:picMkLst>
        </pc:picChg>
      </pc:sldChg>
      <pc:sldChg chg="addSp delSp modSp add mod ord">
        <pc:chgData name="Chris Accardi" userId="b7ecfca3-4177-4a9e-ad9f-16f8d26b8212" providerId="ADAL" clId="{C0E08D95-DC9E-42CE-A668-A43D06E804F3}" dt="2025-11-07T20:49:36.476" v="11275" actId="14100"/>
        <pc:sldMkLst>
          <pc:docMk/>
          <pc:sldMk cId="2475081331" sldId="446"/>
        </pc:sldMkLst>
        <pc:spChg chg="add mod">
          <ac:chgData name="Chris Accardi" userId="b7ecfca3-4177-4a9e-ad9f-16f8d26b8212" providerId="ADAL" clId="{C0E08D95-DC9E-42CE-A668-A43D06E804F3}" dt="2025-11-07T18:25:51.962" v="10865" actId="164"/>
          <ac:spMkLst>
            <pc:docMk/>
            <pc:sldMk cId="2475081331" sldId="446"/>
            <ac:spMk id="7" creationId="{95F51E5E-6677-3DA5-36E5-0EC976D89EFC}"/>
          </ac:spMkLst>
        </pc:spChg>
        <pc:spChg chg="add mod">
          <ac:chgData name="Chris Accardi" userId="b7ecfca3-4177-4a9e-ad9f-16f8d26b8212" providerId="ADAL" clId="{C0E08D95-DC9E-42CE-A668-A43D06E804F3}" dt="2025-11-07T20:49:36.476" v="11275" actId="14100"/>
          <ac:spMkLst>
            <pc:docMk/>
            <pc:sldMk cId="2475081331" sldId="446"/>
            <ac:spMk id="12" creationId="{81C56EB8-95F8-2FC5-715D-F2F2C384218B}"/>
          </ac:spMkLst>
        </pc:spChg>
        <pc:grpChg chg="add mod">
          <ac:chgData name="Chris Accardi" userId="b7ecfca3-4177-4a9e-ad9f-16f8d26b8212" providerId="ADAL" clId="{C0E08D95-DC9E-42CE-A668-A43D06E804F3}" dt="2025-11-07T18:25:51.962" v="10865" actId="164"/>
          <ac:grpSpMkLst>
            <pc:docMk/>
            <pc:sldMk cId="2475081331" sldId="446"/>
            <ac:grpSpMk id="10" creationId="{892788B6-3F94-6DC3-9FDA-69FC1FD515E5}"/>
          </ac:grpSpMkLst>
        </pc:grpChg>
        <pc:picChg chg="add mod">
          <ac:chgData name="Chris Accardi" userId="b7ecfca3-4177-4a9e-ad9f-16f8d26b8212" providerId="ADAL" clId="{C0E08D95-DC9E-42CE-A668-A43D06E804F3}" dt="2025-11-07T18:25:51.962" v="10865" actId="164"/>
          <ac:picMkLst>
            <pc:docMk/>
            <pc:sldMk cId="2475081331" sldId="446"/>
            <ac:picMk id="3" creationId="{CEF00067-2A08-463D-30D0-8570B11CF074}"/>
          </ac:picMkLst>
        </pc:picChg>
      </pc:sldChg>
      <pc:sldChg chg="addSp delSp modSp add mod">
        <pc:chgData name="Chris Accardi" userId="b7ecfca3-4177-4a9e-ad9f-16f8d26b8212" providerId="ADAL" clId="{C0E08D95-DC9E-42CE-A668-A43D06E804F3}" dt="2025-11-07T18:36:30.749" v="11020" actId="6549"/>
        <pc:sldMkLst>
          <pc:docMk/>
          <pc:sldMk cId="2084943135" sldId="447"/>
        </pc:sldMkLst>
        <pc:spChg chg="add mod">
          <ac:chgData name="Chris Accardi" userId="b7ecfca3-4177-4a9e-ad9f-16f8d26b8212" providerId="ADAL" clId="{C0E08D95-DC9E-42CE-A668-A43D06E804F3}" dt="2025-11-07T18:35:55.408" v="10931" actId="478"/>
          <ac:spMkLst>
            <pc:docMk/>
            <pc:sldMk cId="2084943135" sldId="447"/>
            <ac:spMk id="6" creationId="{B3A59BA6-E252-E4FB-0ACC-12CB9A242CE0}"/>
          </ac:spMkLst>
        </pc:spChg>
        <pc:spChg chg="mod">
          <ac:chgData name="Chris Accardi" userId="b7ecfca3-4177-4a9e-ad9f-16f8d26b8212" providerId="ADAL" clId="{C0E08D95-DC9E-42CE-A668-A43D06E804F3}" dt="2025-11-07T18:36:30.749" v="11020" actId="6549"/>
          <ac:spMkLst>
            <pc:docMk/>
            <pc:sldMk cId="2084943135" sldId="447"/>
            <ac:spMk id="12" creationId="{34BD4850-306F-7505-DD0A-CA63542D973B}"/>
          </ac:spMkLst>
        </pc:spChg>
      </pc:sldChg>
      <pc:sldChg chg="addSp delSp modSp add mod">
        <pc:chgData name="Chris Accardi" userId="b7ecfca3-4177-4a9e-ad9f-16f8d26b8212" providerId="ADAL" clId="{C0E08D95-DC9E-42CE-A668-A43D06E804F3}" dt="2025-11-07T18:38:21.978" v="11032" actId="14100"/>
        <pc:sldMkLst>
          <pc:docMk/>
          <pc:sldMk cId="714932166" sldId="448"/>
        </pc:sldMkLst>
        <pc:picChg chg="add mod">
          <ac:chgData name="Chris Accardi" userId="b7ecfca3-4177-4a9e-ad9f-16f8d26b8212" providerId="ADAL" clId="{C0E08D95-DC9E-42CE-A668-A43D06E804F3}" dt="2025-11-07T18:37:50.849" v="11026" actId="1076"/>
          <ac:picMkLst>
            <pc:docMk/>
            <pc:sldMk cId="714932166" sldId="448"/>
            <ac:picMk id="3" creationId="{60A41493-3B4B-B2FA-4162-00570BA3EBBB}"/>
          </ac:picMkLst>
        </pc:picChg>
        <pc:picChg chg="add mod">
          <ac:chgData name="Chris Accardi" userId="b7ecfca3-4177-4a9e-ad9f-16f8d26b8212" providerId="ADAL" clId="{C0E08D95-DC9E-42CE-A668-A43D06E804F3}" dt="2025-11-07T18:38:21.978" v="11032" actId="14100"/>
          <ac:picMkLst>
            <pc:docMk/>
            <pc:sldMk cId="714932166" sldId="448"/>
            <ac:picMk id="8" creationId="{5268B15A-11E9-440B-5A6A-526F375ED0C3}"/>
          </ac:picMkLst>
        </pc:picChg>
      </pc:sldChg>
      <pc:sldChg chg="addSp delSp modSp add mod ord">
        <pc:chgData name="Chris Accardi" userId="b7ecfca3-4177-4a9e-ad9f-16f8d26b8212" providerId="ADAL" clId="{C0E08D95-DC9E-42CE-A668-A43D06E804F3}" dt="2025-11-07T20:49:16.164" v="11264"/>
        <pc:sldMkLst>
          <pc:docMk/>
          <pc:sldMk cId="1525362238" sldId="449"/>
        </pc:sldMkLst>
        <pc:picChg chg="add mod">
          <ac:chgData name="Chris Accardi" userId="b7ecfca3-4177-4a9e-ad9f-16f8d26b8212" providerId="ADAL" clId="{C0E08D95-DC9E-42CE-A668-A43D06E804F3}" dt="2025-11-07T18:39:07.562" v="11043" actId="14100"/>
          <ac:picMkLst>
            <pc:docMk/>
            <pc:sldMk cId="1525362238" sldId="449"/>
            <ac:picMk id="6" creationId="{A40E94C8-9977-2C8A-5170-3143E3DF698C}"/>
          </ac:picMkLst>
        </pc:picChg>
      </pc:sldChg>
      <pc:sldChg chg="addSp delSp add mod ord">
        <pc:chgData name="Chris Accardi" userId="b7ecfca3-4177-4a9e-ad9f-16f8d26b8212" providerId="ADAL" clId="{C0E08D95-DC9E-42CE-A668-A43D06E804F3}" dt="2025-11-07T18:39:36.446" v="11050" actId="22"/>
        <pc:sldMkLst>
          <pc:docMk/>
          <pc:sldMk cId="496921225" sldId="450"/>
        </pc:sldMkLst>
        <pc:picChg chg="add">
          <ac:chgData name="Chris Accardi" userId="b7ecfca3-4177-4a9e-ad9f-16f8d26b8212" providerId="ADAL" clId="{C0E08D95-DC9E-42CE-A668-A43D06E804F3}" dt="2025-11-07T18:39:36.446" v="11050" actId="22"/>
          <ac:picMkLst>
            <pc:docMk/>
            <pc:sldMk cId="496921225" sldId="450"/>
            <ac:picMk id="3" creationId="{C42FB587-20A3-B80C-3C12-CB981F6C388A}"/>
          </ac:picMkLst>
        </pc:picChg>
      </pc:sldChg>
      <pc:sldChg chg="addSp delSp modSp add mod">
        <pc:chgData name="Chris Accardi" userId="b7ecfca3-4177-4a9e-ad9f-16f8d26b8212" providerId="ADAL" clId="{C0E08D95-DC9E-42CE-A668-A43D06E804F3}" dt="2025-11-07T18:45:47.120" v="11063" actId="1076"/>
        <pc:sldMkLst>
          <pc:docMk/>
          <pc:sldMk cId="2561669511" sldId="451"/>
        </pc:sldMkLst>
        <pc:picChg chg="add mod">
          <ac:chgData name="Chris Accardi" userId="b7ecfca3-4177-4a9e-ad9f-16f8d26b8212" providerId="ADAL" clId="{C0E08D95-DC9E-42CE-A668-A43D06E804F3}" dt="2025-11-07T18:44:54.514" v="11054" actId="1076"/>
          <ac:picMkLst>
            <pc:docMk/>
            <pc:sldMk cId="2561669511" sldId="451"/>
            <ac:picMk id="4" creationId="{E8BD0BD2-EEEF-B153-6E99-0F7D7E133F17}"/>
          </ac:picMkLst>
        </pc:picChg>
        <pc:picChg chg="add mod modCrop">
          <ac:chgData name="Chris Accardi" userId="b7ecfca3-4177-4a9e-ad9f-16f8d26b8212" providerId="ADAL" clId="{C0E08D95-DC9E-42CE-A668-A43D06E804F3}" dt="2025-11-07T18:45:47.120" v="11063" actId="1076"/>
          <ac:picMkLst>
            <pc:docMk/>
            <pc:sldMk cId="2561669511" sldId="451"/>
            <ac:picMk id="6" creationId="{A0186D04-BE63-9386-A2C7-1A1E278F8A8A}"/>
          </ac:picMkLst>
        </pc:picChg>
      </pc:sldChg>
      <pc:sldChg chg="addSp delSp modSp add mod ord">
        <pc:chgData name="Chris Accardi" userId="b7ecfca3-4177-4a9e-ad9f-16f8d26b8212" providerId="ADAL" clId="{C0E08D95-DC9E-42CE-A668-A43D06E804F3}" dt="2025-11-07T19:22:53.316" v="11084" actId="732"/>
        <pc:sldMkLst>
          <pc:docMk/>
          <pc:sldMk cId="2715836247" sldId="452"/>
        </pc:sldMkLst>
        <pc:picChg chg="add mod modCrop">
          <ac:chgData name="Chris Accardi" userId="b7ecfca3-4177-4a9e-ad9f-16f8d26b8212" providerId="ADAL" clId="{C0E08D95-DC9E-42CE-A668-A43D06E804F3}" dt="2025-11-07T19:21:13.291" v="11079" actId="1076"/>
          <ac:picMkLst>
            <pc:docMk/>
            <pc:sldMk cId="2715836247" sldId="452"/>
            <ac:picMk id="7" creationId="{44380699-C2D2-14AC-84EE-B92E854A2662}"/>
          </ac:picMkLst>
        </pc:picChg>
        <pc:picChg chg="add mod modCrop">
          <ac:chgData name="Chris Accardi" userId="b7ecfca3-4177-4a9e-ad9f-16f8d26b8212" providerId="ADAL" clId="{C0E08D95-DC9E-42CE-A668-A43D06E804F3}" dt="2025-11-07T19:21:10.193" v="11078" actId="1076"/>
          <ac:picMkLst>
            <pc:docMk/>
            <pc:sldMk cId="2715836247" sldId="452"/>
            <ac:picMk id="9" creationId="{30678D3B-364F-BF1B-058D-FF93C2E653F6}"/>
          </ac:picMkLst>
        </pc:picChg>
        <pc:picChg chg="add mod modCrop">
          <ac:chgData name="Chris Accardi" userId="b7ecfca3-4177-4a9e-ad9f-16f8d26b8212" providerId="ADAL" clId="{C0E08D95-DC9E-42CE-A668-A43D06E804F3}" dt="2025-11-07T19:22:53.316" v="11084" actId="732"/>
          <ac:picMkLst>
            <pc:docMk/>
            <pc:sldMk cId="2715836247" sldId="452"/>
            <ac:picMk id="11" creationId="{5274B9E3-4E81-E5B1-8FF2-0FEE108EC771}"/>
          </ac:picMkLst>
        </pc:picChg>
      </pc:sldChg>
      <pc:sldChg chg="addSp delSp modSp add mod ord">
        <pc:chgData name="Chris Accardi" userId="b7ecfca3-4177-4a9e-ad9f-16f8d26b8212" providerId="ADAL" clId="{C0E08D95-DC9E-42CE-A668-A43D06E804F3}" dt="2025-11-07T20:49:00.904" v="11262" actId="20577"/>
        <pc:sldMkLst>
          <pc:docMk/>
          <pc:sldMk cId="2498739578" sldId="453"/>
        </pc:sldMkLst>
        <pc:spChg chg="mod">
          <ac:chgData name="Chris Accardi" userId="b7ecfca3-4177-4a9e-ad9f-16f8d26b8212" providerId="ADAL" clId="{C0E08D95-DC9E-42CE-A668-A43D06E804F3}" dt="2025-11-07T20:49:00.904" v="11262" actId="20577"/>
          <ac:spMkLst>
            <pc:docMk/>
            <pc:sldMk cId="2498739578" sldId="453"/>
            <ac:spMk id="12" creationId="{85D9F94B-6F9F-8903-0611-6F085D8CAFC7}"/>
          </ac:spMkLst>
        </pc:spChg>
      </pc:sldChg>
      <pc:sldChg chg="addSp modSp new mod">
        <pc:chgData name="Chris Accardi" userId="b7ecfca3-4177-4a9e-ad9f-16f8d26b8212" providerId="ADAL" clId="{C0E08D95-DC9E-42CE-A668-A43D06E804F3}" dt="2025-11-07T20:53:41.231" v="11333" actId="18131"/>
        <pc:sldMkLst>
          <pc:docMk/>
          <pc:sldMk cId="71275815" sldId="454"/>
        </pc:sldMkLst>
        <pc:picChg chg="add mod ord modCrop">
          <ac:chgData name="Chris Accardi" userId="b7ecfca3-4177-4a9e-ad9f-16f8d26b8212" providerId="ADAL" clId="{C0E08D95-DC9E-42CE-A668-A43D06E804F3}" dt="2025-11-07T20:53:41.231" v="11333" actId="18131"/>
          <ac:picMkLst>
            <pc:docMk/>
            <pc:sldMk cId="71275815" sldId="454"/>
            <ac:picMk id="5" creationId="{D2A83763-DC5B-509F-7523-05BAAFA61CAA}"/>
          </ac:picMkLst>
        </pc:picChg>
        <pc:picChg chg="add mod">
          <ac:chgData name="Chris Accardi" userId="b7ecfca3-4177-4a9e-ad9f-16f8d26b8212" providerId="ADAL" clId="{C0E08D95-DC9E-42CE-A668-A43D06E804F3}" dt="2025-11-07T20:52:52.226" v="11313"/>
          <ac:picMkLst>
            <pc:docMk/>
            <pc:sldMk cId="71275815" sldId="454"/>
            <ac:picMk id="6" creationId="{4DB4908D-CCC0-D0EB-B64F-F702DD1193B1}"/>
          </ac:picMkLst>
        </pc:picChg>
      </pc:sldChg>
      <pc:sldMasterChg chg="delSldLayout modSldLayout">
        <pc:chgData name="Chris Accardi" userId="b7ecfca3-4177-4a9e-ad9f-16f8d26b8212" providerId="ADAL" clId="{C0E08D95-DC9E-42CE-A668-A43D06E804F3}" dt="2025-11-09T23:41:34.934" v="11341" actId="18331"/>
        <pc:sldMasterMkLst>
          <pc:docMk/>
          <pc:sldMasterMk cId="2172180145" sldId="2147483718"/>
        </pc:sldMasterMkLst>
        <pc:sldLayoutChg chg="setBg">
          <pc:chgData name="Chris Accardi" userId="b7ecfca3-4177-4a9e-ad9f-16f8d26b8212" providerId="ADAL" clId="{C0E08D95-DC9E-42CE-A668-A43D06E804F3}" dt="2025-11-09T23:41:34.934" v="11341" actId="18331"/>
          <pc:sldLayoutMkLst>
            <pc:docMk/>
            <pc:sldMasterMk cId="2172180145" sldId="2147483718"/>
            <pc:sldLayoutMk cId="3436389991" sldId="2147483719"/>
          </pc:sldLayoutMkLst>
        </pc:sldLayoutChg>
        <pc:sldLayoutChg chg="setBg">
          <pc:chgData name="Chris Accardi" userId="b7ecfca3-4177-4a9e-ad9f-16f8d26b8212" providerId="ADAL" clId="{C0E08D95-DC9E-42CE-A668-A43D06E804F3}" dt="2025-11-09T23:41:34.934" v="11341" actId="18331"/>
          <pc:sldLayoutMkLst>
            <pc:docMk/>
            <pc:sldMasterMk cId="2172180145" sldId="2147483718"/>
            <pc:sldLayoutMk cId="1821015103" sldId="2147483721"/>
          </pc:sldLayoutMkLst>
        </pc:sldLayoutChg>
        <pc:sldLayoutChg chg="setBg">
          <pc:chgData name="Chris Accardi" userId="b7ecfca3-4177-4a9e-ad9f-16f8d26b8212" providerId="ADAL" clId="{C0E08D95-DC9E-42CE-A668-A43D06E804F3}" dt="2025-11-09T23:41:34.934" v="11341" actId="18331"/>
          <pc:sldLayoutMkLst>
            <pc:docMk/>
            <pc:sldMasterMk cId="2172180145" sldId="2147483718"/>
            <pc:sldLayoutMk cId="4035314983" sldId="2147483730"/>
          </pc:sldLayoutMkLst>
        </pc:sldLayoutChg>
        <pc:sldLayoutChg chg="modSp">
          <pc:chgData name="Chris Accardi" userId="b7ecfca3-4177-4a9e-ad9f-16f8d26b8212" providerId="ADAL" clId="{C0E08D95-DC9E-42CE-A668-A43D06E804F3}" dt="2025-10-30T19:13:43.471" v="2176" actId="113"/>
          <pc:sldLayoutMkLst>
            <pc:docMk/>
            <pc:sldMasterMk cId="2172180145" sldId="2147483718"/>
            <pc:sldLayoutMk cId="1077695412" sldId="2147483731"/>
          </pc:sldLayoutMkLst>
          <pc:spChg chg="mod">
            <ac:chgData name="Chris Accardi" userId="b7ecfca3-4177-4a9e-ad9f-16f8d26b8212" providerId="ADAL" clId="{C0E08D95-DC9E-42CE-A668-A43D06E804F3}" dt="2025-10-30T19:13:43.471" v="2176" actId="113"/>
            <ac:spMkLst>
              <pc:docMk/>
              <pc:sldMasterMk cId="2172180145" sldId="2147483718"/>
              <pc:sldLayoutMk cId="1077695412" sldId="2147483731"/>
              <ac:spMk id="2" creationId="{0BF817C1-09E8-A173-35FE-10C49149FA3B}"/>
            </ac:spMkLst>
          </pc:spChg>
        </pc:sldLayoutChg>
      </pc:sldMasterChg>
    </pc:docChg>
  </pc:docChgLst>
  <pc:docChgLst>
    <pc:chgData name="Alissa Robson" userId="795648c9-a52b-4b05-b6b2-da294acd8767" providerId="ADAL" clId="{89C002EE-0723-433F-A3FA-3EFDF6DD057C}"/>
    <pc:docChg chg="modSld">
      <pc:chgData name="Alissa Robson" userId="795648c9-a52b-4b05-b6b2-da294acd8767" providerId="ADAL" clId="{89C002EE-0723-433F-A3FA-3EFDF6DD057C}" dt="2025-11-04T20:57:41.968" v="26" actId="20577"/>
      <pc:docMkLst>
        <pc:docMk/>
      </pc:docMkLst>
      <pc:sldChg chg="modSp mod">
        <pc:chgData name="Alissa Robson" userId="795648c9-a52b-4b05-b6b2-da294acd8767" providerId="ADAL" clId="{89C002EE-0723-433F-A3FA-3EFDF6DD057C}" dt="2025-11-04T20:51:08.909" v="11" actId="20577"/>
        <pc:sldMkLst>
          <pc:docMk/>
          <pc:sldMk cId="1159982334" sldId="397"/>
        </pc:sldMkLst>
        <pc:spChg chg="mod">
          <ac:chgData name="Alissa Robson" userId="795648c9-a52b-4b05-b6b2-da294acd8767" providerId="ADAL" clId="{89C002EE-0723-433F-A3FA-3EFDF6DD057C}" dt="2025-11-04T20:51:08.909" v="11" actId="20577"/>
          <ac:spMkLst>
            <pc:docMk/>
            <pc:sldMk cId="1159982334" sldId="397"/>
            <ac:spMk id="6" creationId="{2EDBF412-5154-8E53-8728-BCD98F0B68AB}"/>
          </ac:spMkLst>
        </pc:spChg>
      </pc:sldChg>
      <pc:sldChg chg="modSp mod">
        <pc:chgData name="Alissa Robson" userId="795648c9-a52b-4b05-b6b2-da294acd8767" providerId="ADAL" clId="{89C002EE-0723-433F-A3FA-3EFDF6DD057C}" dt="2025-11-04T20:51:13.297" v="13" actId="20577"/>
        <pc:sldMkLst>
          <pc:docMk/>
          <pc:sldMk cId="111451643" sldId="398"/>
        </pc:sldMkLst>
        <pc:spChg chg="mod">
          <ac:chgData name="Alissa Robson" userId="795648c9-a52b-4b05-b6b2-da294acd8767" providerId="ADAL" clId="{89C002EE-0723-433F-A3FA-3EFDF6DD057C}" dt="2025-11-04T20:51:13.297" v="13" actId="20577"/>
          <ac:spMkLst>
            <pc:docMk/>
            <pc:sldMk cId="111451643" sldId="398"/>
            <ac:spMk id="6" creationId="{C3B127B4-43CC-E566-BFA2-BDC5CCFE127B}"/>
          </ac:spMkLst>
        </pc:spChg>
      </pc:sldChg>
      <pc:sldChg chg="modSp mod">
        <pc:chgData name="Alissa Robson" userId="795648c9-a52b-4b05-b6b2-da294acd8767" providerId="ADAL" clId="{89C002EE-0723-433F-A3FA-3EFDF6DD057C}" dt="2025-11-04T20:51:21.521" v="15" actId="20577"/>
        <pc:sldMkLst>
          <pc:docMk/>
          <pc:sldMk cId="915908115" sldId="399"/>
        </pc:sldMkLst>
        <pc:spChg chg="mod">
          <ac:chgData name="Alissa Robson" userId="795648c9-a52b-4b05-b6b2-da294acd8767" providerId="ADAL" clId="{89C002EE-0723-433F-A3FA-3EFDF6DD057C}" dt="2025-11-04T20:51:21.521" v="15" actId="20577"/>
          <ac:spMkLst>
            <pc:docMk/>
            <pc:sldMk cId="915908115" sldId="399"/>
            <ac:spMk id="6" creationId="{E6CDF34B-1313-A07A-D218-BAD1B23442F8}"/>
          </ac:spMkLst>
        </pc:spChg>
      </pc:sldChg>
      <pc:sldChg chg="modSp mod">
        <pc:chgData name="Alissa Robson" userId="795648c9-a52b-4b05-b6b2-da294acd8767" providerId="ADAL" clId="{89C002EE-0723-433F-A3FA-3EFDF6DD057C}" dt="2025-11-04T20:51:31.023" v="17" actId="20577"/>
        <pc:sldMkLst>
          <pc:docMk/>
          <pc:sldMk cId="3450956707" sldId="400"/>
        </pc:sldMkLst>
        <pc:spChg chg="mod">
          <ac:chgData name="Alissa Robson" userId="795648c9-a52b-4b05-b6b2-da294acd8767" providerId="ADAL" clId="{89C002EE-0723-433F-A3FA-3EFDF6DD057C}" dt="2025-11-04T20:51:31.023" v="17" actId="20577"/>
          <ac:spMkLst>
            <pc:docMk/>
            <pc:sldMk cId="3450956707" sldId="400"/>
            <ac:spMk id="6" creationId="{301C7299-A037-81D7-AB6D-9C9DE1114434}"/>
          </ac:spMkLst>
        </pc:spChg>
      </pc:sldChg>
      <pc:sldChg chg="modSp mod">
        <pc:chgData name="Alissa Robson" userId="795648c9-a52b-4b05-b6b2-da294acd8767" providerId="ADAL" clId="{89C002EE-0723-433F-A3FA-3EFDF6DD057C}" dt="2025-11-04T20:51:50.056" v="25" actId="20577"/>
        <pc:sldMkLst>
          <pc:docMk/>
          <pc:sldMk cId="4156825583" sldId="401"/>
        </pc:sldMkLst>
        <pc:spChg chg="mod">
          <ac:chgData name="Alissa Robson" userId="795648c9-a52b-4b05-b6b2-da294acd8767" providerId="ADAL" clId="{89C002EE-0723-433F-A3FA-3EFDF6DD057C}" dt="2025-11-04T20:51:50.056" v="25" actId="20577"/>
          <ac:spMkLst>
            <pc:docMk/>
            <pc:sldMk cId="4156825583" sldId="401"/>
            <ac:spMk id="6" creationId="{73F860BD-A0ED-1C2E-136C-493F164BEE49}"/>
          </ac:spMkLst>
        </pc:spChg>
      </pc:sldChg>
      <pc:sldChg chg="modSp mod">
        <pc:chgData name="Alissa Robson" userId="795648c9-a52b-4b05-b6b2-da294acd8767" providerId="ADAL" clId="{89C002EE-0723-433F-A3FA-3EFDF6DD057C}" dt="2025-11-04T20:47:39.376" v="3" actId="20577"/>
        <pc:sldMkLst>
          <pc:docMk/>
          <pc:sldMk cId="3106784101" sldId="410"/>
        </pc:sldMkLst>
        <pc:spChg chg="mod">
          <ac:chgData name="Alissa Robson" userId="795648c9-a52b-4b05-b6b2-da294acd8767" providerId="ADAL" clId="{89C002EE-0723-433F-A3FA-3EFDF6DD057C}" dt="2025-11-04T20:47:39.376" v="3" actId="20577"/>
          <ac:spMkLst>
            <pc:docMk/>
            <pc:sldMk cId="3106784101" sldId="410"/>
            <ac:spMk id="18" creationId="{2A001F58-B76E-7787-A119-D9CA4D6DEBFD}"/>
          </ac:spMkLst>
        </pc:spChg>
      </pc:sldChg>
      <pc:sldChg chg="modSp mod">
        <pc:chgData name="Alissa Robson" userId="795648c9-a52b-4b05-b6b2-da294acd8767" providerId="ADAL" clId="{89C002EE-0723-433F-A3FA-3EFDF6DD057C}" dt="2025-11-04T20:48:38.889" v="9" actId="20577"/>
        <pc:sldMkLst>
          <pc:docMk/>
          <pc:sldMk cId="3972777627" sldId="411"/>
        </pc:sldMkLst>
        <pc:spChg chg="mod">
          <ac:chgData name="Alissa Robson" userId="795648c9-a52b-4b05-b6b2-da294acd8767" providerId="ADAL" clId="{89C002EE-0723-433F-A3FA-3EFDF6DD057C}" dt="2025-11-04T20:48:38.889" v="9" actId="20577"/>
          <ac:spMkLst>
            <pc:docMk/>
            <pc:sldMk cId="3972777627" sldId="411"/>
            <ac:spMk id="9" creationId="{B491026E-3892-A450-194C-250E188844DF}"/>
          </ac:spMkLst>
        </pc:spChg>
      </pc:sldChg>
      <pc:sldChg chg="modNotesTx">
        <pc:chgData name="Alissa Robson" userId="795648c9-a52b-4b05-b6b2-da294acd8767" providerId="ADAL" clId="{89C002EE-0723-433F-A3FA-3EFDF6DD057C}" dt="2025-11-04T20:57:41.968" v="26" actId="20577"/>
        <pc:sldMkLst>
          <pc:docMk/>
          <pc:sldMk cId="228298608" sldId="429"/>
        </pc:sldMkLst>
      </pc:sldChg>
      <pc:sldChg chg="modSp mod">
        <pc:chgData name="Alissa Robson" userId="795648c9-a52b-4b05-b6b2-da294acd8767" providerId="ADAL" clId="{89C002EE-0723-433F-A3FA-3EFDF6DD057C}" dt="2025-11-04T20:51:38.368" v="19" actId="20577"/>
        <pc:sldMkLst>
          <pc:docMk/>
          <pc:sldMk cId="2270976360" sldId="436"/>
        </pc:sldMkLst>
        <pc:spChg chg="mod">
          <ac:chgData name="Alissa Robson" userId="795648c9-a52b-4b05-b6b2-da294acd8767" providerId="ADAL" clId="{89C002EE-0723-433F-A3FA-3EFDF6DD057C}" dt="2025-11-04T20:51:38.368" v="19" actId="20577"/>
          <ac:spMkLst>
            <pc:docMk/>
            <pc:sldMk cId="2270976360" sldId="436"/>
            <ac:spMk id="6" creationId="{3D297CD1-8E3A-A054-5BD6-F3314918F2A3}"/>
          </ac:spMkLst>
        </pc:spChg>
      </pc:sldChg>
    </pc:docChg>
  </pc:docChgLst>
  <pc:docChgLst>
    <pc:chgData name="Ben Pavey" userId="dc7bd6f0-de9d-441e-8f8b-5d8dab4cdf57" providerId="ADAL" clId="{48EE17EC-1B43-5E62-97FB-55B413E8111B}"/>
    <pc:docChg chg="undo redo custSel modSld">
      <pc:chgData name="Ben Pavey" userId="dc7bd6f0-de9d-441e-8f8b-5d8dab4cdf57" providerId="ADAL" clId="{48EE17EC-1B43-5E62-97FB-55B413E8111B}" dt="2025-11-08T15:47:42.427" v="183" actId="1076"/>
      <pc:docMkLst>
        <pc:docMk/>
      </pc:docMkLst>
      <pc:sldChg chg="modSp mod">
        <pc:chgData name="Ben Pavey" userId="dc7bd6f0-de9d-441e-8f8b-5d8dab4cdf57" providerId="ADAL" clId="{48EE17EC-1B43-5E62-97FB-55B413E8111B}" dt="2025-11-08T15:31:48.719" v="14" actId="20577"/>
        <pc:sldMkLst>
          <pc:docMk/>
          <pc:sldMk cId="1325626803" sldId="256"/>
        </pc:sldMkLst>
        <pc:spChg chg="mod">
          <ac:chgData name="Ben Pavey" userId="dc7bd6f0-de9d-441e-8f8b-5d8dab4cdf57" providerId="ADAL" clId="{48EE17EC-1B43-5E62-97FB-55B413E8111B}" dt="2025-11-08T15:31:29.313" v="1" actId="20577"/>
          <ac:spMkLst>
            <pc:docMk/>
            <pc:sldMk cId="1325626803" sldId="256"/>
            <ac:spMk id="2" creationId="{9D694DB9-75C5-6141-A487-B0921B66D3C1}"/>
          </ac:spMkLst>
        </pc:spChg>
        <pc:spChg chg="mod">
          <ac:chgData name="Ben Pavey" userId="dc7bd6f0-de9d-441e-8f8b-5d8dab4cdf57" providerId="ADAL" clId="{48EE17EC-1B43-5E62-97FB-55B413E8111B}" dt="2025-11-08T15:31:48.719" v="14" actId="20577"/>
          <ac:spMkLst>
            <pc:docMk/>
            <pc:sldMk cId="1325626803" sldId="256"/>
            <ac:spMk id="4" creationId="{AE39326E-044E-D643-ADFD-F942C001E406}"/>
          </ac:spMkLst>
        </pc:spChg>
      </pc:sldChg>
      <pc:sldChg chg="modSp mod">
        <pc:chgData name="Ben Pavey" userId="dc7bd6f0-de9d-441e-8f8b-5d8dab4cdf57" providerId="ADAL" clId="{48EE17EC-1B43-5E62-97FB-55B413E8111B}" dt="2025-11-08T15:33:03.591" v="29" actId="1076"/>
        <pc:sldMkLst>
          <pc:docMk/>
          <pc:sldMk cId="725988437" sldId="376"/>
        </pc:sldMkLst>
        <pc:spChg chg="mod">
          <ac:chgData name="Ben Pavey" userId="dc7bd6f0-de9d-441e-8f8b-5d8dab4cdf57" providerId="ADAL" clId="{48EE17EC-1B43-5E62-97FB-55B413E8111B}" dt="2025-11-08T15:33:03.591" v="29" actId="1076"/>
          <ac:spMkLst>
            <pc:docMk/>
            <pc:sldMk cId="725988437" sldId="376"/>
            <ac:spMk id="3" creationId="{6BA03205-D864-D38A-EB1A-240DC7444466}"/>
          </ac:spMkLst>
        </pc:spChg>
      </pc:sldChg>
      <pc:sldChg chg="modSp mod">
        <pc:chgData name="Ben Pavey" userId="dc7bd6f0-de9d-441e-8f8b-5d8dab4cdf57" providerId="ADAL" clId="{48EE17EC-1B43-5E62-97FB-55B413E8111B}" dt="2025-11-08T15:40:31.899" v="68" actId="2711"/>
        <pc:sldMkLst>
          <pc:docMk/>
          <pc:sldMk cId="2909430003" sldId="377"/>
        </pc:sldMkLst>
        <pc:spChg chg="mod">
          <ac:chgData name="Ben Pavey" userId="dc7bd6f0-de9d-441e-8f8b-5d8dab4cdf57" providerId="ADAL" clId="{48EE17EC-1B43-5E62-97FB-55B413E8111B}" dt="2025-11-08T15:40:31.899" v="68" actId="2711"/>
          <ac:spMkLst>
            <pc:docMk/>
            <pc:sldMk cId="2909430003" sldId="377"/>
            <ac:spMk id="2" creationId="{01082661-5F29-0258-B7EB-C55196EDB60F}"/>
          </ac:spMkLst>
        </pc:spChg>
        <pc:spChg chg="mod">
          <ac:chgData name="Ben Pavey" userId="dc7bd6f0-de9d-441e-8f8b-5d8dab4cdf57" providerId="ADAL" clId="{48EE17EC-1B43-5E62-97FB-55B413E8111B}" dt="2025-11-08T15:34:38.853" v="35" actId="27636"/>
          <ac:spMkLst>
            <pc:docMk/>
            <pc:sldMk cId="2909430003" sldId="377"/>
            <ac:spMk id="3" creationId="{3659AEF2-D65B-0972-B3EB-472F705924D1}"/>
          </ac:spMkLst>
        </pc:spChg>
        <pc:picChg chg="mod">
          <ac:chgData name="Ben Pavey" userId="dc7bd6f0-de9d-441e-8f8b-5d8dab4cdf57" providerId="ADAL" clId="{48EE17EC-1B43-5E62-97FB-55B413E8111B}" dt="2025-11-08T15:34:35.572" v="33" actId="1076"/>
          <ac:picMkLst>
            <pc:docMk/>
            <pc:sldMk cId="2909430003" sldId="377"/>
            <ac:picMk id="7" creationId="{724B7440-BD04-CCF8-D0C6-F99086FFB6A5}"/>
          </ac:picMkLst>
        </pc:picChg>
      </pc:sldChg>
      <pc:sldChg chg="modSp mod">
        <pc:chgData name="Ben Pavey" userId="dc7bd6f0-de9d-441e-8f8b-5d8dab4cdf57" providerId="ADAL" clId="{48EE17EC-1B43-5E62-97FB-55B413E8111B}" dt="2025-11-08T15:32:17.154" v="18" actId="27636"/>
        <pc:sldMkLst>
          <pc:docMk/>
          <pc:sldMk cId="1511561990" sldId="378"/>
        </pc:sldMkLst>
        <pc:spChg chg="mod">
          <ac:chgData name="Ben Pavey" userId="dc7bd6f0-de9d-441e-8f8b-5d8dab4cdf57" providerId="ADAL" clId="{48EE17EC-1B43-5E62-97FB-55B413E8111B}" dt="2025-11-08T15:32:17.154" v="18" actId="27636"/>
          <ac:spMkLst>
            <pc:docMk/>
            <pc:sldMk cId="1511561990" sldId="378"/>
            <ac:spMk id="3" creationId="{533C034D-8AE5-F144-FF8F-B6F7654C1B01}"/>
          </ac:spMkLst>
        </pc:spChg>
      </pc:sldChg>
      <pc:sldChg chg="addSp delSp modSp mod delAnim modAnim">
        <pc:chgData name="Ben Pavey" userId="dc7bd6f0-de9d-441e-8f8b-5d8dab4cdf57" providerId="ADAL" clId="{48EE17EC-1B43-5E62-97FB-55B413E8111B}" dt="2025-11-08T15:47:42.427" v="183" actId="1076"/>
        <pc:sldMkLst>
          <pc:docMk/>
          <pc:sldMk cId="1351339042" sldId="379"/>
        </pc:sldMkLst>
        <pc:spChg chg="add mod">
          <ac:chgData name="Ben Pavey" userId="dc7bd6f0-de9d-441e-8f8b-5d8dab4cdf57" providerId="ADAL" clId="{48EE17EC-1B43-5E62-97FB-55B413E8111B}" dt="2025-11-08T15:44:29.035" v="107"/>
          <ac:spMkLst>
            <pc:docMk/>
            <pc:sldMk cId="1351339042" sldId="379"/>
            <ac:spMk id="16" creationId="{779E9F2F-2D81-B379-823E-0EE44CAF0CB0}"/>
          </ac:spMkLst>
        </pc:spChg>
        <pc:grpChg chg="add mod">
          <ac:chgData name="Ben Pavey" userId="dc7bd6f0-de9d-441e-8f8b-5d8dab4cdf57" providerId="ADAL" clId="{48EE17EC-1B43-5E62-97FB-55B413E8111B}" dt="2025-11-08T15:47:35.558" v="179" actId="14100"/>
          <ac:grpSpMkLst>
            <pc:docMk/>
            <pc:sldMk cId="1351339042" sldId="379"/>
            <ac:grpSpMk id="25" creationId="{E6D69CF5-243F-0134-76FB-BF693DDECE04}"/>
          </ac:grpSpMkLst>
        </pc:grpChg>
        <pc:picChg chg="add del mod">
          <ac:chgData name="Ben Pavey" userId="dc7bd6f0-de9d-441e-8f8b-5d8dab4cdf57" providerId="ADAL" clId="{48EE17EC-1B43-5E62-97FB-55B413E8111B}" dt="2025-11-08T15:47:24.045" v="174" actId="1076"/>
          <ac:picMkLst>
            <pc:docMk/>
            <pc:sldMk cId="1351339042" sldId="379"/>
            <ac:picMk id="10" creationId="{B4449555-FBBA-7BEA-4332-3C469F9DE996}"/>
          </ac:picMkLst>
        </pc:picChg>
        <pc:picChg chg="add mod">
          <ac:chgData name="Ben Pavey" userId="dc7bd6f0-de9d-441e-8f8b-5d8dab4cdf57" providerId="ADAL" clId="{48EE17EC-1B43-5E62-97FB-55B413E8111B}" dt="2025-11-08T15:47:18.029" v="172" actId="14100"/>
          <ac:picMkLst>
            <pc:docMk/>
            <pc:sldMk cId="1351339042" sldId="379"/>
            <ac:picMk id="17" creationId="{9677466F-6847-4EE7-CFBC-A8761ABA62CB}"/>
          </ac:picMkLst>
        </pc:picChg>
        <pc:picChg chg="add mod">
          <ac:chgData name="Ben Pavey" userId="dc7bd6f0-de9d-441e-8f8b-5d8dab4cdf57" providerId="ADAL" clId="{48EE17EC-1B43-5E62-97FB-55B413E8111B}" dt="2025-11-08T15:47:11.411" v="170" actId="14100"/>
          <ac:picMkLst>
            <pc:docMk/>
            <pc:sldMk cId="1351339042" sldId="379"/>
            <ac:picMk id="18" creationId="{F405D6F8-8A54-A714-F00C-84627D225B7F}"/>
          </ac:picMkLst>
        </pc:picChg>
        <pc:picChg chg="add mod">
          <ac:chgData name="Ben Pavey" userId="dc7bd6f0-de9d-441e-8f8b-5d8dab4cdf57" providerId="ADAL" clId="{48EE17EC-1B43-5E62-97FB-55B413E8111B}" dt="2025-11-08T15:47:42.427" v="183" actId="1076"/>
          <ac:picMkLst>
            <pc:docMk/>
            <pc:sldMk cId="1351339042" sldId="379"/>
            <ac:picMk id="19" creationId="{7F20A9CD-1667-AEB3-1E05-CF460E55D7CD}"/>
          </ac:picMkLst>
        </pc:picChg>
        <pc:picChg chg="add mod">
          <ac:chgData name="Ben Pavey" userId="dc7bd6f0-de9d-441e-8f8b-5d8dab4cdf57" providerId="ADAL" clId="{48EE17EC-1B43-5E62-97FB-55B413E8111B}" dt="2025-11-08T15:47:40.575" v="182" actId="1076"/>
          <ac:picMkLst>
            <pc:docMk/>
            <pc:sldMk cId="1351339042" sldId="379"/>
            <ac:picMk id="21" creationId="{09D0D870-4203-D3B6-2FC4-E210FD0F502A}"/>
          </ac:picMkLst>
        </pc:picChg>
        <pc:picChg chg="add mod">
          <ac:chgData name="Ben Pavey" userId="dc7bd6f0-de9d-441e-8f8b-5d8dab4cdf57" providerId="ADAL" clId="{48EE17EC-1B43-5E62-97FB-55B413E8111B}" dt="2025-11-08T15:46:08.396" v="138"/>
          <ac:picMkLst>
            <pc:docMk/>
            <pc:sldMk cId="1351339042" sldId="379"/>
            <ac:picMk id="23" creationId="{B2D8A4A0-14D3-F600-5B96-BA31D95B0A84}"/>
          </ac:picMkLst>
        </pc:picChg>
        <pc:picChg chg="add mod">
          <ac:chgData name="Ben Pavey" userId="dc7bd6f0-de9d-441e-8f8b-5d8dab4cdf57" providerId="ADAL" clId="{48EE17EC-1B43-5E62-97FB-55B413E8111B}" dt="2025-11-08T15:46:08.396" v="138"/>
          <ac:picMkLst>
            <pc:docMk/>
            <pc:sldMk cId="1351339042" sldId="379"/>
            <ac:picMk id="24" creationId="{CFC4F54B-0A75-2AF5-F7A8-71889EDFEEF2}"/>
          </ac:picMkLst>
        </pc:picChg>
      </pc:sldChg>
      <pc:sldChg chg="modSp">
        <pc:chgData name="Ben Pavey" userId="dc7bd6f0-de9d-441e-8f8b-5d8dab4cdf57" providerId="ADAL" clId="{48EE17EC-1B43-5E62-97FB-55B413E8111B}" dt="2025-11-08T15:32:17.316" v="19" actId="20577"/>
        <pc:sldMkLst>
          <pc:docMk/>
          <pc:sldMk cId="395533154" sldId="388"/>
        </pc:sldMkLst>
        <pc:spChg chg="mod">
          <ac:chgData name="Ben Pavey" userId="dc7bd6f0-de9d-441e-8f8b-5d8dab4cdf57" providerId="ADAL" clId="{48EE17EC-1B43-5E62-97FB-55B413E8111B}" dt="2025-11-08T15:32:17.316" v="19" actId="20577"/>
          <ac:spMkLst>
            <pc:docMk/>
            <pc:sldMk cId="395533154" sldId="388"/>
            <ac:spMk id="3" creationId="{6E22DE4F-5E60-19BF-9089-B8DE2330ED39}"/>
          </ac:spMkLst>
        </pc:spChg>
      </pc:sldChg>
      <pc:sldChg chg="modSp mod">
        <pc:chgData name="Ben Pavey" userId="dc7bd6f0-de9d-441e-8f8b-5d8dab4cdf57" providerId="ADAL" clId="{48EE17EC-1B43-5E62-97FB-55B413E8111B}" dt="2025-11-08T15:37:37.391" v="60" actId="1076"/>
        <pc:sldMkLst>
          <pc:docMk/>
          <pc:sldMk cId="2829442577" sldId="391"/>
        </pc:sldMkLst>
        <pc:spChg chg="mod">
          <ac:chgData name="Ben Pavey" userId="dc7bd6f0-de9d-441e-8f8b-5d8dab4cdf57" providerId="ADAL" clId="{48EE17EC-1B43-5E62-97FB-55B413E8111B}" dt="2025-11-08T15:37:30.819" v="59" actId="404"/>
          <ac:spMkLst>
            <pc:docMk/>
            <pc:sldMk cId="2829442577" sldId="391"/>
            <ac:spMk id="2" creationId="{6EED67CF-2D50-6F1F-E166-4F0F99359B87}"/>
          </ac:spMkLst>
        </pc:spChg>
        <pc:picChg chg="mod">
          <ac:chgData name="Ben Pavey" userId="dc7bd6f0-de9d-441e-8f8b-5d8dab4cdf57" providerId="ADAL" clId="{48EE17EC-1B43-5E62-97FB-55B413E8111B}" dt="2025-11-08T15:37:37.391" v="60" actId="1076"/>
          <ac:picMkLst>
            <pc:docMk/>
            <pc:sldMk cId="2829442577" sldId="391"/>
            <ac:picMk id="5" creationId="{47B85841-7CC3-1A55-18BA-66071BE73A3A}"/>
          </ac:picMkLst>
        </pc:picChg>
      </pc:sldChg>
      <pc:sldChg chg="modSp mod">
        <pc:chgData name="Ben Pavey" userId="dc7bd6f0-de9d-441e-8f8b-5d8dab4cdf57" providerId="ADAL" clId="{48EE17EC-1B43-5E62-97FB-55B413E8111B}" dt="2025-11-08T15:34:29.164" v="32" actId="113"/>
        <pc:sldMkLst>
          <pc:docMk/>
          <pc:sldMk cId="3305596729" sldId="403"/>
        </pc:sldMkLst>
        <pc:spChg chg="mod">
          <ac:chgData name="Ben Pavey" userId="dc7bd6f0-de9d-441e-8f8b-5d8dab4cdf57" providerId="ADAL" clId="{48EE17EC-1B43-5E62-97FB-55B413E8111B}" dt="2025-11-08T15:34:29.164" v="32" actId="113"/>
          <ac:spMkLst>
            <pc:docMk/>
            <pc:sldMk cId="3305596729" sldId="403"/>
            <ac:spMk id="4" creationId="{09F56D5C-169F-BC03-307B-73AFF8F3C77D}"/>
          </ac:spMkLst>
        </pc:spChg>
      </pc:sldChg>
      <pc:sldChg chg="delSp modSp mod">
        <pc:chgData name="Ben Pavey" userId="dc7bd6f0-de9d-441e-8f8b-5d8dab4cdf57" providerId="ADAL" clId="{48EE17EC-1B43-5E62-97FB-55B413E8111B}" dt="2025-11-08T15:34:18.642" v="31" actId="478"/>
        <pc:sldMkLst>
          <pc:docMk/>
          <pc:sldMk cId="1996513834" sldId="404"/>
        </pc:sldMkLst>
        <pc:spChg chg="mod">
          <ac:chgData name="Ben Pavey" userId="dc7bd6f0-de9d-441e-8f8b-5d8dab4cdf57" providerId="ADAL" clId="{48EE17EC-1B43-5E62-97FB-55B413E8111B}" dt="2025-11-08T15:33:58.410" v="30" actId="113"/>
          <ac:spMkLst>
            <pc:docMk/>
            <pc:sldMk cId="1996513834" sldId="404"/>
            <ac:spMk id="4" creationId="{FEBF99DD-134C-B976-453A-5955A6D4A7B5}"/>
          </ac:spMkLst>
        </pc:spChg>
      </pc:sldChg>
      <pc:sldChg chg="modSp mod">
        <pc:chgData name="Ben Pavey" userId="dc7bd6f0-de9d-441e-8f8b-5d8dab4cdf57" providerId="ADAL" clId="{48EE17EC-1B43-5E62-97FB-55B413E8111B}" dt="2025-11-08T15:35:42.418" v="36" actId="1076"/>
        <pc:sldMkLst>
          <pc:docMk/>
          <pc:sldMk cId="2308027086" sldId="423"/>
        </pc:sldMkLst>
        <pc:picChg chg="mod">
          <ac:chgData name="Ben Pavey" userId="dc7bd6f0-de9d-441e-8f8b-5d8dab4cdf57" providerId="ADAL" clId="{48EE17EC-1B43-5E62-97FB-55B413E8111B}" dt="2025-11-08T15:35:42.418" v="36" actId="1076"/>
          <ac:picMkLst>
            <pc:docMk/>
            <pc:sldMk cId="2308027086" sldId="423"/>
            <ac:picMk id="7" creationId="{290D097C-F6DA-0F47-2F63-CE23F635DC7E}"/>
          </ac:picMkLst>
        </pc:picChg>
      </pc:sldChg>
      <pc:sldChg chg="modSp mod">
        <pc:chgData name="Ben Pavey" userId="dc7bd6f0-de9d-441e-8f8b-5d8dab4cdf57" providerId="ADAL" clId="{48EE17EC-1B43-5E62-97FB-55B413E8111B}" dt="2025-11-08T15:35:53.695" v="38" actId="1076"/>
        <pc:sldMkLst>
          <pc:docMk/>
          <pc:sldMk cId="3668020317" sldId="424"/>
        </pc:sldMkLst>
        <pc:picChg chg="mod">
          <ac:chgData name="Ben Pavey" userId="dc7bd6f0-de9d-441e-8f8b-5d8dab4cdf57" providerId="ADAL" clId="{48EE17EC-1B43-5E62-97FB-55B413E8111B}" dt="2025-11-08T15:35:53.695" v="38" actId="1076"/>
          <ac:picMkLst>
            <pc:docMk/>
            <pc:sldMk cId="3668020317" sldId="424"/>
            <ac:picMk id="5" creationId="{FB409F0C-BE80-CC55-FA64-D9C38060BFC5}"/>
          </ac:picMkLst>
        </pc:picChg>
      </pc:sldChg>
      <pc:sldChg chg="modSp mod">
        <pc:chgData name="Ben Pavey" userId="dc7bd6f0-de9d-441e-8f8b-5d8dab4cdf57" providerId="ADAL" clId="{48EE17EC-1B43-5E62-97FB-55B413E8111B}" dt="2025-11-08T15:37:02.883" v="52" actId="1035"/>
        <pc:sldMkLst>
          <pc:docMk/>
          <pc:sldMk cId="71275815" sldId="454"/>
        </pc:sldMkLst>
        <pc:picChg chg="mod">
          <ac:chgData name="Ben Pavey" userId="dc7bd6f0-de9d-441e-8f8b-5d8dab4cdf57" providerId="ADAL" clId="{48EE17EC-1B43-5E62-97FB-55B413E8111B}" dt="2025-11-08T15:37:02.883" v="52" actId="1035"/>
          <ac:picMkLst>
            <pc:docMk/>
            <pc:sldMk cId="71275815" sldId="454"/>
            <ac:picMk id="5" creationId="{D2A83763-DC5B-509F-7523-05BAAFA61CAA}"/>
          </ac:picMkLst>
        </pc:picChg>
      </pc:sldChg>
    </pc:docChg>
  </pc:docChgLst>
  <pc:docChgLst>
    <pc:chgData name="Brandon Dimmel" userId="479bfd7c-62be-4475-9bd2-8a52e97f35db" providerId="ADAL" clId="{51B4EBD9-3E83-4421-A095-20DB7E67D50F}"/>
    <pc:docChg chg="undo custSel modSld">
      <pc:chgData name="Brandon Dimmel" userId="479bfd7c-62be-4475-9bd2-8a52e97f35db" providerId="ADAL" clId="{51B4EBD9-3E83-4421-A095-20DB7E67D50F}" dt="2025-11-04T20:55:30.257" v="118" actId="20577"/>
      <pc:docMkLst>
        <pc:docMk/>
      </pc:docMkLst>
      <pc:sldChg chg="modSp mod">
        <pc:chgData name="Brandon Dimmel" userId="479bfd7c-62be-4475-9bd2-8a52e97f35db" providerId="ADAL" clId="{51B4EBD9-3E83-4421-A095-20DB7E67D50F}" dt="2025-11-04T19:04:09.916" v="115" actId="20577"/>
        <pc:sldMkLst>
          <pc:docMk/>
          <pc:sldMk cId="2370259069" sldId="407"/>
        </pc:sldMkLst>
        <pc:spChg chg="mod">
          <ac:chgData name="Brandon Dimmel" userId="479bfd7c-62be-4475-9bd2-8a52e97f35db" providerId="ADAL" clId="{51B4EBD9-3E83-4421-A095-20DB7E67D50F}" dt="2025-11-04T19:04:09.916" v="115" actId="20577"/>
          <ac:spMkLst>
            <pc:docMk/>
            <pc:sldMk cId="2370259069" sldId="407"/>
            <ac:spMk id="4" creationId="{ACA4EC31-3ACC-0D5E-BCE4-4A68716AABAC}"/>
          </ac:spMkLst>
        </pc:spChg>
      </pc:sldChg>
      <pc:sldChg chg="modSp mod">
        <pc:chgData name="Brandon Dimmel" userId="479bfd7c-62be-4475-9bd2-8a52e97f35db" providerId="ADAL" clId="{51B4EBD9-3E83-4421-A095-20DB7E67D50F}" dt="2025-11-04T18:47:19.746" v="2" actId="20577"/>
        <pc:sldMkLst>
          <pc:docMk/>
          <pc:sldMk cId="853704848" sldId="425"/>
        </pc:sldMkLst>
        <pc:spChg chg="mod">
          <ac:chgData name="Brandon Dimmel" userId="479bfd7c-62be-4475-9bd2-8a52e97f35db" providerId="ADAL" clId="{51B4EBD9-3E83-4421-A095-20DB7E67D50F}" dt="2025-11-04T18:47:19.746" v="2" actId="20577"/>
          <ac:spMkLst>
            <pc:docMk/>
            <pc:sldMk cId="853704848" sldId="425"/>
            <ac:spMk id="9" creationId="{6BD91DD3-D33A-33FD-4D2E-12CC887F4037}"/>
          </ac:spMkLst>
        </pc:spChg>
      </pc:sldChg>
      <pc:sldChg chg="modSp mod">
        <pc:chgData name="Brandon Dimmel" userId="479bfd7c-62be-4475-9bd2-8a52e97f35db" providerId="ADAL" clId="{51B4EBD9-3E83-4421-A095-20DB7E67D50F}" dt="2025-11-04T20:55:18.455" v="116" actId="20577"/>
        <pc:sldMkLst>
          <pc:docMk/>
          <pc:sldMk cId="2791539486" sldId="428"/>
        </pc:sldMkLst>
        <pc:spChg chg="mod">
          <ac:chgData name="Brandon Dimmel" userId="479bfd7c-62be-4475-9bd2-8a52e97f35db" providerId="ADAL" clId="{51B4EBD9-3E83-4421-A095-20DB7E67D50F}" dt="2025-11-04T20:55:18.455" v="116" actId="20577"/>
          <ac:spMkLst>
            <pc:docMk/>
            <pc:sldMk cId="2791539486" sldId="428"/>
            <ac:spMk id="3" creationId="{9B4F999F-BA3C-29B0-0925-D0AA62A06C5D}"/>
          </ac:spMkLst>
        </pc:spChg>
      </pc:sldChg>
      <pc:sldChg chg="modSp mod">
        <pc:chgData name="Brandon Dimmel" userId="479bfd7c-62be-4475-9bd2-8a52e97f35db" providerId="ADAL" clId="{51B4EBD9-3E83-4421-A095-20DB7E67D50F}" dt="2025-11-04T20:55:30.257" v="118" actId="20577"/>
        <pc:sldMkLst>
          <pc:docMk/>
          <pc:sldMk cId="3407358368" sldId="430"/>
        </pc:sldMkLst>
        <pc:spChg chg="mod">
          <ac:chgData name="Brandon Dimmel" userId="479bfd7c-62be-4475-9bd2-8a52e97f35db" providerId="ADAL" clId="{51B4EBD9-3E83-4421-A095-20DB7E67D50F}" dt="2025-11-04T20:55:30.257" v="118" actId="20577"/>
          <ac:spMkLst>
            <pc:docMk/>
            <pc:sldMk cId="3407358368" sldId="430"/>
            <ac:spMk id="3" creationId="{1AF4BB22-8CD3-BF1D-52C3-970BFEF2ED7D}"/>
          </ac:spMkLst>
        </pc:spChg>
      </pc:sldChg>
    </pc:docChg>
  </pc:docChgLst>
</pc:chgInfo>
</file>

<file path=ppt/comments/modernComment_17B_508BCC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66E0D0-9C90-4152-B441-BD9BB067C9FC}" authorId="{1280C9E4-646D-7ED5-C3AA-571362E804E8}" status="resolved" created="2025-11-04T21:02:01.203" complete="100000">
    <pc:sldMkLst xmlns:pc="http://schemas.microsoft.com/office/powerpoint/2013/main/command">
      <pc:docMk/>
      <pc:sldMk cId="1351339042" sldId="379"/>
    </pc:sldMkLst>
    <p188:replyLst>
      <p188:reply id="{E35335BB-7154-4679-816B-3A8EF9C7F73E}" authorId="{C544EC39-5CFB-0CAB-597F-A0D4752D9DBB}" created="2025-11-06T17:35:05.897">
        <p188:txBody>
          <a:bodyPr/>
          <a:lstStyle/>
          <a:p>
            <a:r>
              <a:rPr lang="en-CA"/>
              <a:t>I went with Mascot because he doesn't have a name. I don’t think Path Guy is inclusive enough. I might just remove this slide.</a:t>
            </a:r>
          </a:p>
        </p188:txBody>
      </p188:reply>
    </p188:replyLst>
    <p188:txBody>
      <a:bodyPr/>
      <a:lstStyle/>
      <a:p>
        <a:r>
          <a:rPr lang="en-CA"/>
          <a:t>Still a bit iffy about calling this one a ‘mascot’ - would more of a summary of Ben’s visual assets work better? The character, the icons, the colours? </a:t>
        </a:r>
      </a:p>
    </p188:txBody>
  </p188:cm>
  <p188:cm id="{54634997-2119-4F90-A808-9D488D2505FA}" authorId="{1280C9E4-646D-7ED5-C3AA-571362E804E8}" status="resolved" created="2025-11-04T21:03:01.15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1339042" sldId="379"/>
      <ac:spMk id="3" creationId="{5D0844B1-1C04-5F7C-5954-D61B45280C6C}"/>
    </ac:deMkLst>
    <p188:txBody>
      <a:bodyPr/>
      <a:lstStyle/>
      <a:p>
        <a:r>
          <a:rPr lang="en-CA"/>
          <a:t>Let’s avoid the term ‘pathways’ - it means something very specific to high schools and colleges around program pathways, and I think we’re veering into generic use of it to mean any type of program.</a:t>
        </a:r>
      </a:p>
    </p188:txBody>
  </p188:cm>
</p188:cmLst>
</file>

<file path=ppt/comments/modernComment_184_17935B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6BF215-76F2-4C77-8A9C-0541B9421C5F}" authorId="{1280C9E4-646D-7ED5-C3AA-571362E804E8}" status="resolved" created="2025-11-04T21:10:14.402" complete="100000">
    <pc:sldMkLst xmlns:pc="http://schemas.microsoft.com/office/powerpoint/2013/main/command">
      <pc:docMk/>
      <pc:sldMk cId="395533154" sldId="388"/>
    </pc:sldMkLst>
    <p188:txBody>
      <a:bodyPr/>
      <a:lstStyle/>
      <a:p>
        <a:r>
          <a:rPr lang="en-CA"/>
          <a:t>Hmm we should maybe talk about the dual brand need here with Ben - OSCA people still know us as OCAS and while Ontario Colleges is a brand, it’s still a product brand for a product that is OCAS’. So you’re still Chris from OCAS, unless you’re interacting directly with learners.</a:t>
        </a:r>
      </a:p>
    </p188:txBody>
  </p188:cm>
</p188:cmLst>
</file>

<file path=ppt/comments/modernComment_193_C50767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75562E-FC2A-472C-B6F4-6AEF43173452}" authorId="{1280C9E4-646D-7ED5-C3AA-571362E804E8}" status="resolved" created="2025-11-04T21:00:41.274" complete="100000">
    <pc:sldMkLst xmlns:pc="http://schemas.microsoft.com/office/powerpoint/2013/main/command">
      <pc:docMk/>
      <pc:sldMk cId="3305596729" sldId="403"/>
    </pc:sldMkLst>
    <p188:txBody>
      <a:bodyPr/>
      <a:lstStyle/>
      <a:p>
        <a:r>
          <a:rPr lang="en-CA"/>
          <a:t>This is an odd title to follow ‘conflicting feedback’. Something around investigation, or discovery, or deep dive might be more in line?</a:t>
        </a:r>
      </a:p>
    </p188:txBody>
  </p188:cm>
</p188:cmLst>
</file>

<file path=ppt/comments/modernComment_194_770062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98B9A7-8F30-4FBB-9FAA-6C4A938A5445}" authorId="{1280C9E4-646D-7ED5-C3AA-571362E804E8}" status="resolved" created="2025-11-04T21:11:08.987" complete="100000">
    <pc:sldMkLst xmlns:pc="http://schemas.microsoft.com/office/powerpoint/2013/main/command">
      <pc:docMk/>
      <pc:sldMk cId="1996513834" sldId="404"/>
    </pc:sldMkLst>
    <p188:txBody>
      <a:bodyPr/>
      <a:lstStyle/>
      <a:p>
        <a:r>
          <a:rPr lang="en-CA"/>
          <a:t>Maybe Background as a title here and ‘time for change’ on the next slide where it’s tied to a visual of what needs changing? Background also covers the goals of the site etc.</a:t>
        </a:r>
      </a:p>
    </p188:txBody>
  </p188:cm>
</p188:cmLst>
</file>

<file path=ppt/comments/modernComment_199_6ECFA8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4A33B1-92BB-4F90-8A9C-E1154B12F2A0}" authorId="{1280C9E4-646D-7ED5-C3AA-571362E804E8}" status="resolved" created="2025-11-04T21:08:38.716" complete="100000">
    <pc:sldMkLst xmlns:pc="http://schemas.microsoft.com/office/powerpoint/2013/main/command">
      <pc:docMk/>
      <pc:sldMk cId="1859102933" sldId="409"/>
    </pc:sldMkLst>
    <p188:txBody>
      <a:bodyPr/>
      <a:lstStyle/>
      <a:p>
        <a:r>
          <a:rPr lang="en-CA"/>
          <a:t>Suggest reversing this slide and the next one, so this is the closer. I also wondered if maybe the people photo is distracting and just the orange heart line might be cleaner? </a:t>
        </a:r>
      </a:p>
    </p188:txBody>
  </p188:cm>
</p188:cmLst>
</file>

<file path=ppt/comments/modernComment_19B_ECCBC6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D434E2-82D1-48EC-AD8F-F9F5D2C31E36}" authorId="{1280C9E4-646D-7ED5-C3AA-571362E804E8}" status="resolved" created="2025-11-04T20:50:14.741" complete="100000">
    <pc:sldMkLst xmlns:pc="http://schemas.microsoft.com/office/powerpoint/2013/main/command">
      <pc:docMk/>
      <pc:sldMk cId="3972777627" sldId="411"/>
    </pc:sldMkLst>
    <p188:txBody>
      <a:bodyPr/>
      <a:lstStyle/>
      <a:p>
        <a:r>
          <a:rPr lang="en-CA"/>
          <a:t>Maybe just keep the example of the conflict feedback here and speak to the part about it being from counsellors - a fun callout in the moment, but if the deck gets shared, there won’t be a lasting connotation that it was guidance counsellors giving the conflicting feedback.</a:t>
        </a:r>
      </a:p>
    </p188:txBody>
  </p188:cm>
</p188:cmLst>
</file>

<file path=ppt/comments/modernComment_1A2_66B4C0B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9F30EE-F31B-474F-8140-72B5EEF1DF04}" authorId="{1280C9E4-646D-7ED5-C3AA-571362E804E8}" status="resolved" created="2025-11-04T21:03:43.983" complete="100000">
    <pc:sldMkLst xmlns:pc="http://schemas.microsoft.com/office/powerpoint/2013/main/command">
      <pc:docMk/>
      <pc:sldMk cId="1723121850" sldId="418"/>
    </pc:sldMkLst>
    <p188:txBody>
      <a:bodyPr/>
      <a:lstStyle/>
      <a:p>
        <a:r>
          <a:rPr lang="en-CA"/>
          <a:t>Do we want to mention this area could grow with more tailored content? Or keep it safe - either is fine.</a:t>
        </a:r>
      </a:p>
    </p188:txBody>
  </p188:cm>
</p188:cmLst>
</file>

<file path=ppt/comments/modernComment_1A6_5FDA6B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B608D6-AA26-432C-BE3D-0C519C5A333A}" authorId="{1280C9E4-646D-7ED5-C3AA-571362E804E8}" status="resolved" created="2025-11-04T21:05:03.542" complete="100000">
    <pc:sldMkLst xmlns:pc="http://schemas.microsoft.com/office/powerpoint/2013/main/command">
      <pc:docMk/>
      <pc:sldMk cId="1608149992" sldId="422"/>
    </pc:sldMkLst>
    <p188:txBody>
      <a:bodyPr/>
      <a:lstStyle/>
      <a:p>
        <a:r>
          <a:rPr lang="en-CA"/>
          <a:t>Same speaking notes on both of these, just flagging in case it wasn’t intentional.</a:t>
        </a:r>
      </a:p>
    </p188:txBody>
  </p188:cm>
</p188:cmLst>
</file>

<file path=ppt/comments/modernComment_1AC_A66383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3AC6AA-ACD6-4DB3-88EE-656B440D8C27}" authorId="{1280C9E4-646D-7ED5-C3AA-571362E804E8}" status="resolved" created="2025-11-04T21:06:39.460" complete="100000">
    <pc:sldMkLst xmlns:pc="http://schemas.microsoft.com/office/powerpoint/2013/main/command">
      <pc:docMk/>
      <pc:sldMk cId="2791539486" sldId="428"/>
    </pc:sldMkLst>
    <p188:txBody>
      <a:bodyPr/>
      <a:lstStyle/>
      <a:p>
        <a:r>
          <a:rPr lang="en-CA"/>
          <a:t>What Drives Us might be more of a speaking point, with something like “Positive feedback” or “Early signs of success” or something like that for the actual title.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F67AA6-447A-4238-BAEF-7157FF0ECD1C}" type="datetimeFigureOut"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FD1CAD-0ABA-4525-9120-6119E6EAA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3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5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F0E9-5703-07C6-15F7-9A0FBF07E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2B999-F435-898B-1EC8-8F156D17F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6AD97-E7A2-72B0-5707-D530F9C36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2D9D6-A234-C5CE-1B89-009BE0EFC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083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3923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205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359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5932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3BE9-F1DA-5575-FA5D-8F5570F5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7C975-7D39-49F1-3E5D-F0DBF8BE3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9E5FB-1442-D7EA-05BB-A59E08655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DABEB-22D6-CF29-8592-5827ED122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758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1431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5998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289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6D5C9-58CB-B745-D093-022839FA5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1579A-453F-D76B-2333-ECCA02B0F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6BE6D-A822-76B6-A9BB-1B957AF91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F782A-953C-9834-C10C-5172E0478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47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8421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2D590-B70C-A177-8E35-0BE21F8F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F6B2E8-3E41-000B-EF25-0BBAE93C9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56E9F-2E42-2EA9-9520-F2D011827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A65D3-318D-61D5-6FD8-1C553DEC3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421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838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549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8C5B2-5FEF-A63F-4335-0B7FCB5D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20343-1845-5E09-7566-B4FDB0CC9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B3A90-CB83-6ADA-2187-E038C9271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F5130-B2F3-D5CA-9B7E-31AB82682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1095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CC229-F379-D8DA-24C7-E0FC5D86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35B25-F952-4CA2-5CEB-0A08DF474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3B7E2-FF16-7C6F-D735-05A485979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BE247-1187-EF12-7877-7CF2D3A9C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90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C534-7C2D-D0E3-4492-701AEB4C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0BF14-884C-3795-4CF7-8495C9A93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A61B8-15F1-4D93-0366-9A1F60548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56A59-9F38-5F21-5080-12757DBF3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2565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A317D-7219-32DA-A22A-400E739B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5966DA-9A21-779D-6E58-0AC6E18DD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4B152-D423-891F-498B-4A8307B99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C4E14-AA26-4F0F-D193-752290E68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24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C514-27D6-A07A-47DF-EE6649419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6D7CE-26C4-7847-1F34-D1D151791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B686E-9AC8-A460-B4DB-72AFF5824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14D5-AE38-75CF-CE62-560E76782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727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F0C3-6B45-071A-956E-0325F1EB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C8F27-249D-C6B7-39DF-F0FE7AE56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55340-4FB0-770B-5E14-BF3EE5A7E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9E61F-C7ED-FF0F-2355-AD8C50D8A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873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9BEEC-419F-0F6E-8642-3BF261C9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02D1F-F7C4-3C32-EACD-BC1194998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07265-EC97-91EF-DD97-DBAEB33A8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41671-82B4-3621-127A-3BCC51AB7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35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A78D6-A1F6-49C2-8CFC-6AFDAA662B7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200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E5725-CF9D-B6F4-3C82-47F35E2F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FA036-A0F7-4646-6215-2061FCE38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0DD85-97B2-B0A7-34DC-E2FD4F685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351C0-7AC1-D1FE-A801-3B253D728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904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C2884-A708-AA67-EBF5-77AA725A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51FE3-7F61-83BF-2D90-1838F6431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FD7C8-D3F4-83E8-1237-8A2284D9F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4BCFC-7F25-6C85-A593-8FA3A9842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491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5628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FF865-E867-9F6B-2076-4230A217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B6DCFD-5FC8-7159-655C-8B27E5DC0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168465-6472-6B38-9E50-32CFC07A5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65DF3-A7A6-86D6-9EB8-E1B555C8A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164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10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0909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583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3003-0FE9-9A0C-AC66-23BE030F1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70D5D-EEDB-94A9-5D6C-C1659EC75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34E6C-8EDF-4B66-5A0D-B97033F59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E4E72-AB81-628B-64EA-008BB6FCB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7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A78D6-A1F6-49C2-8CFC-6AFDAA662B7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91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12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582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62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6F56-160A-A10B-D701-ECC88D83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CA07D-DD70-C7A3-64A1-7EEEBA60F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28138-8698-8D70-BADF-6A7E764C4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B93C-81E8-9356-5A71-0A82A5054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621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1CAD-0ABA-4525-9120-6119E6EAAE3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61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1200"/>
            <a:ext cx="9144000" cy="2798763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880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Master subtitle style [optional]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CE7C2-E60E-4A4B-A81A-CE22217501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2885" y="5773336"/>
            <a:ext cx="1986230" cy="50974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BC0371-6811-DD4F-A104-2EB303A82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237140"/>
            <a:ext cx="9144000" cy="3135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presenter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3784F9-25EA-6847-B43E-F5097A015B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058434"/>
            <a:ext cx="9144000" cy="3135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date [optional]</a:t>
            </a:r>
          </a:p>
        </p:txBody>
      </p:sp>
    </p:spTree>
    <p:extLst>
      <p:ext uri="{BB962C8B-B14F-4D97-AF65-F5344CB8AC3E}">
        <p14:creationId xmlns:p14="http://schemas.microsoft.com/office/powerpoint/2010/main" val="343638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F7D8-0E27-2218-E704-C5973BA07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 algn="ctr">
              <a:defRPr sz="6000" b="0" i="0">
                <a:solidFill>
                  <a:srgbClr val="1E14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D9702-FD7D-F5F1-5C4E-9E82FEB3E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64993"/>
                </a:solidFill>
                <a:latin typeface="Rock Sal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gradFill>
          <a:gsLst>
            <a:gs pos="0">
              <a:srgbClr val="F6F5FD"/>
            </a:gs>
            <a:gs pos="100000">
              <a:srgbClr val="D6D6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17C1-09E8-A173-35FE-10C49149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06" y="38107"/>
            <a:ext cx="9821333" cy="112511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E144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3BC7-2331-4D77-22E3-FE3B67F3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E144E"/>
                </a:solidFill>
              </a:defRPr>
            </a:lvl1pPr>
            <a:lvl2pPr>
              <a:defRPr>
                <a:solidFill>
                  <a:srgbClr val="1E144E"/>
                </a:solidFill>
              </a:defRPr>
            </a:lvl2pPr>
            <a:lvl3pPr>
              <a:defRPr>
                <a:solidFill>
                  <a:srgbClr val="1E144E"/>
                </a:solidFill>
              </a:defRPr>
            </a:lvl3pPr>
            <a:lvl4pPr>
              <a:defRPr>
                <a:solidFill>
                  <a:srgbClr val="1E144E"/>
                </a:solidFill>
              </a:defRPr>
            </a:lvl4pPr>
            <a:lvl5pPr>
              <a:defRPr>
                <a:solidFill>
                  <a:srgbClr val="1E144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2FF9190-6E49-99F6-A1E1-768ED61B2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308" y="6208029"/>
            <a:ext cx="1586692" cy="5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9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37FC6-C4F4-BC4B-BA6D-4C64C8DE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85" y="5770112"/>
            <a:ext cx="1986230" cy="53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1200"/>
            <a:ext cx="9144000" cy="2798763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3880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Master subtitle style [optional]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BC0371-6811-DD4F-A104-2EB303A82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237140"/>
            <a:ext cx="9144000" cy="3135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presenter name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EFCD255-0653-D94A-938F-6E8F81AC84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058435"/>
            <a:ext cx="9144000" cy="3135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date [optional]</a:t>
            </a:r>
          </a:p>
        </p:txBody>
      </p:sp>
    </p:spTree>
    <p:extLst>
      <p:ext uri="{BB962C8B-B14F-4D97-AF65-F5344CB8AC3E}">
        <p14:creationId xmlns:p14="http://schemas.microsoft.com/office/powerpoint/2010/main" val="93555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ondary Title Slide - d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13" y="384424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75BD5-CFD5-4C4C-B71A-115EE4B05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5632" y="3508376"/>
            <a:ext cx="315336" cy="3651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8C0C73-A362-7F46-A17E-D0F45823E3BB}"/>
              </a:ext>
            </a:extLst>
          </p:cNvPr>
          <p:cNvGrpSpPr/>
          <p:nvPr userDrawn="1"/>
        </p:nvGrpSpPr>
        <p:grpSpPr>
          <a:xfrm>
            <a:off x="4445000" y="3683000"/>
            <a:ext cx="3276600" cy="0"/>
            <a:chOff x="4445000" y="3683000"/>
            <a:chExt cx="3276600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F9B47E3-085E-D640-B9DF-1F7CFD9C8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5000" y="3683000"/>
              <a:ext cx="13589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F93344-D853-B549-AC0C-B32E9C273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0" y="3683000"/>
              <a:ext cx="13589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01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ondary Title Slide -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8CAD6-6837-824B-820A-BA69BF5FF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5632" y="3505199"/>
            <a:ext cx="315336" cy="374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13" y="384424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8C0C73-A362-7F46-A17E-D0F45823E3BB}"/>
              </a:ext>
            </a:extLst>
          </p:cNvPr>
          <p:cNvGrpSpPr/>
          <p:nvPr userDrawn="1"/>
        </p:nvGrpSpPr>
        <p:grpSpPr>
          <a:xfrm>
            <a:off x="4445000" y="3683000"/>
            <a:ext cx="3276600" cy="0"/>
            <a:chOff x="4445000" y="3683000"/>
            <a:chExt cx="3276600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F9B47E3-085E-D640-B9DF-1F7CFD9C8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5000" y="3683000"/>
              <a:ext cx="13589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F93344-D853-B549-AC0C-B32E9C273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0" y="3683000"/>
              <a:ext cx="13589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32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D70248-87B2-3740-9BFE-265F52204EEF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6777644-50DB-6849-8AD0-ECA9755F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324" y="1386238"/>
            <a:ext cx="10404475" cy="479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D0202-A540-294C-90CA-52BE7BC980AC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A004E4DE-A3E9-3049-AAB3-75841DF4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42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73881-A02E-5845-9CB6-A4D9B7880759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3020B-CA82-9940-9927-E43ACE722E73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9DFA7591-D44B-CE43-A969-4C05B82B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6242F-5C04-E54A-9F84-DEC7A7F96334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0B234-2C19-BE49-8155-67A2B3188D41}"/>
              </a:ext>
            </a:extLst>
          </p:cNvPr>
          <p:cNvSpPr txBox="1"/>
          <p:nvPr userDrawn="1"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68E513-9B46-C646-94EE-DF5F806C924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25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89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D5325D0-3014-9742-9DEA-D955F06FDE3D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70A3BB-5FFE-FD43-8062-286C5A4A0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525" y="1390064"/>
            <a:ext cx="5119688" cy="3621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C847-3210-7B44-AB2E-14D57203CB8D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5AA13360-53B2-DF4F-9AE7-2DF5F826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A4A69-3ECC-BE42-88DD-156855B9017E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3C2B48-822D-C04F-BFE3-46386027F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3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95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2B08492-FF6B-4B4C-A245-D68199BC22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37623" y="1390064"/>
            <a:ext cx="8116754" cy="407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A17C23-C69E-AF45-BC4E-C6052285F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8350" y="5688013"/>
            <a:ext cx="8115300" cy="50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3C7FF-3772-7C4F-BBB3-EDC53E8B5F3B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BA6DD-1405-7C4D-9FC7-CF5292F9B28E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24A65121-6765-1448-B301-92AC3181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5E7F2-B57A-A84A-AA89-59AFB5AF25B9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</p:spTree>
    <p:extLst>
      <p:ext uri="{BB962C8B-B14F-4D97-AF65-F5344CB8AC3E}">
        <p14:creationId xmlns:p14="http://schemas.microsoft.com/office/powerpoint/2010/main" val="292111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l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4113" y="463800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closing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6CBA0E-7540-B141-BEF3-D998680D0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3061" y="3602038"/>
            <a:ext cx="10402002" cy="38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closing subtitle [optional]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F1312-81F5-7942-99AF-26DAFC795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23" y="5852249"/>
            <a:ext cx="1630954" cy="4393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8BF49A-D9C1-304D-9DC6-2F0B3C9433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061" y="4541521"/>
            <a:ext cx="10402001" cy="1198658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Click to add contact information: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Presenter Name, Job Title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Email Address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70291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3E9E8-5B88-4F45-B934-F80A292F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6" y="365125"/>
            <a:ext cx="10403774" cy="307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6D2B5-E91F-BE4B-B49A-484E9FF5D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026" y="1386238"/>
            <a:ext cx="10403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18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17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B_ECCBC69B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3_C507673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18/10/relationships/comments" Target="../comments/modernComment_17B_508BCC22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2_66B4C0BA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6_5FDA6B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4_17935B6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emf"/><Relationship Id="rId4" Type="http://schemas.openxmlformats.org/officeDocument/2006/relationships/image" Target="../media/image6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32.emf"/><Relationship Id="rId4" Type="http://schemas.openxmlformats.org/officeDocument/2006/relationships/image" Target="../media/image6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32.emf"/><Relationship Id="rId4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32.emf"/><Relationship Id="rId4" Type="http://schemas.openxmlformats.org/officeDocument/2006/relationships/image" Target="../media/image6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32.emf"/><Relationship Id="rId4" Type="http://schemas.openxmlformats.org/officeDocument/2006/relationships/image" Target="../media/image6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32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4_7700622A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AC_A663831E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9_6ECFA8D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4DB9-75C5-6141-A487-B0921B66D3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Unveiling the All-New</a:t>
            </a:r>
            <a:br>
              <a:rPr lang="en-US">
                <a:ea typeface="Source Sans Pro"/>
              </a:rPr>
            </a:br>
            <a:r>
              <a:rPr lang="en-US">
                <a:ea typeface="Source Sans Pro"/>
              </a:rPr>
              <a:t>Ontario Colleges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BD1A4-74B6-EB41-A02E-01826EDE3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Source Sans Pro"/>
                <a:ea typeface="Source Sans Pro"/>
              </a:rPr>
              <a:t>OSCA Conference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9326E-044E-D643-ADFD-F942C001E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Source Sans Pro"/>
              </a:rPr>
              <a:t>Presented by:  Chris Accardi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4B5B-2188-674B-A9E8-AD1552340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Source Sans Pro"/>
              </a:rPr>
              <a:t>November 10,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2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0C49-A673-BDB9-444A-48CC61EC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8AD6-4947-78D9-9DC4-EAFE6D0E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- Conflicting Feedback </a:t>
            </a: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DB0B6-BA3F-A9E1-AD06-1AA94C7EF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074" t="1616" r="27362" b="63979"/>
          <a:stretch>
            <a:fillRect/>
          </a:stretch>
        </p:blipFill>
        <p:spPr>
          <a:xfrm flipH="1">
            <a:off x="9313332" y="1701801"/>
            <a:ext cx="2313434" cy="3167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CB6558-69E4-500B-2D26-19013BADCB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84" t="71346" r="23083" b="-435"/>
          <a:stretch>
            <a:fillRect/>
          </a:stretch>
        </p:blipFill>
        <p:spPr>
          <a:xfrm flipH="1">
            <a:off x="6968067" y="2218266"/>
            <a:ext cx="2921000" cy="25484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91026E-3892-A450-194C-250E18884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26" y="1701800"/>
            <a:ext cx="4770417" cy="4035775"/>
          </a:xfrm>
        </p:spPr>
        <p:txBody>
          <a:bodyPr/>
          <a:lstStyle/>
          <a:p>
            <a:r>
              <a:rPr lang="en-US" b="1"/>
              <a:t>Here’s an example of actual feedback we received that shows how difficult it is to make everyone happy. </a:t>
            </a:r>
          </a:p>
          <a:p>
            <a:endParaRPr lang="en-US"/>
          </a:p>
          <a:p>
            <a:endParaRPr lang="en-US"/>
          </a:p>
          <a:p>
            <a:pPr algn="ctr"/>
            <a:r>
              <a:rPr lang="en-US"/>
              <a:t>“Your website has too many words.” </a:t>
            </a:r>
          </a:p>
          <a:p>
            <a:pPr algn="ctr"/>
            <a:r>
              <a:rPr lang="en-US"/>
              <a:t>Vs.</a:t>
            </a:r>
          </a:p>
          <a:p>
            <a:pPr algn="ctr"/>
            <a:r>
              <a:rPr lang="en-US"/>
              <a:t> “I love how detailed your website is; it makes things very easy to understand.” </a:t>
            </a:r>
          </a:p>
          <a:p>
            <a:pPr marL="1028700" lvl="1" indent="-342900"/>
            <a:endParaRPr lang="en-US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27776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56D5C-169F-BC03-307B-73AFF8F3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From Feedback to Action</a:t>
            </a:r>
            <a:endParaRPr lang="en-CA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E277D-E8D9-2BE8-0873-2C77E0AE4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5967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0CC4CC-66C4-9EC4-046C-B683521E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“Where do I start?”</a:t>
            </a:r>
            <a:endParaRPr lang="en-CA" sz="4800" i="1">
              <a:solidFill>
                <a:srgbClr val="F54E2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DBF412-5154-8E53-8728-BCD98F0B68AB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1159982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2661-5F29-0258-B7EB-C55196ED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Clear Starting Point and Next Steps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9AEF2-D65B-0972-B3EB-472F7059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26" y="1386237"/>
            <a:ext cx="10403774" cy="4656343"/>
          </a:xfrm>
        </p:spPr>
        <p:txBody>
          <a:bodyPr>
            <a:normAutofit/>
          </a:bodyPr>
          <a:lstStyle/>
          <a:p>
            <a:pPr lvl="0"/>
            <a:r>
              <a:rPr lang="en-US"/>
              <a:t>Structured around 4 main areas – Explore, Choose, Plan, Apply </a:t>
            </a:r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endParaRPr lang="en-US" sz="1100"/>
          </a:p>
          <a:p>
            <a:pPr lvl="0"/>
            <a:r>
              <a:rPr lang="en-US"/>
              <a:t>Natural flow that enables users to learn what needs to be done at each stage of the application. </a:t>
            </a:r>
            <a:endParaRPr lang="en-CA"/>
          </a:p>
        </p:txBody>
      </p:sp>
      <p:pic>
        <p:nvPicPr>
          <p:cNvPr id="5" name="Picture 4" descr="A collage of people sitting on stairs&#10;&#10;AI-generated content may be incorrect.">
            <a:extLst>
              <a:ext uri="{FF2B5EF4-FFF2-40B4-BE49-F238E27FC236}">
                <a16:creationId xmlns:a16="http://schemas.microsoft.com/office/drawing/2014/main" id="{6FA66029-718E-5E74-2F64-057655051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97"/>
          <a:stretch>
            <a:fillRect/>
          </a:stretch>
        </p:blipFill>
        <p:spPr>
          <a:xfrm>
            <a:off x="1044267" y="6948171"/>
            <a:ext cx="10215292" cy="1718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B7440-BD04-CCF8-D0C6-F99086FFB6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6F5FC"/>
              </a:clrFrom>
              <a:clrTo>
                <a:srgbClr val="F6F5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1822588"/>
            <a:ext cx="10072337" cy="32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3E34-04E1-D0AE-382A-E9D7B90CA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0EBA01-A5F0-DDC1-BC06-3A6FEE04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138" y="2129589"/>
            <a:ext cx="9703724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“The website looks dull. It’s too black and white.”</a:t>
            </a:r>
            <a:endParaRPr lang="en-CA" sz="4800" i="1">
              <a:solidFill>
                <a:srgbClr val="F54E2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B127B4-43CC-E566-BFA2-BDC5CCFE127B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11145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D77DB-2B86-029A-DA1B-AE68DB7C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D0C5D-3B35-695F-D0CE-43D0249D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7D835-B595-21F0-485D-8553285486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4" r="7354" b="54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91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6234-ADE4-3484-1189-96E40914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30E7F0-94A8-97E0-A4D3-79A74C005E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BBE32-ED9A-1215-0FB0-24E0F54AD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10476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17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5D10A-5FF7-C4B6-6E3C-7F7E0E0F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2D5E8F-3C94-412F-5F15-711E5B7D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C81B0-6B2A-0BC4-2F56-530F91576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DD819B-88B8-8B8E-997A-0DE21EAA9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36"/>
            <a:ext cx="12192000" cy="72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3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166266-7B60-BBBD-4074-83D4C6A62D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AFD2A-1BA4-28E7-703F-93FD8185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53C0-6B93-1202-628C-2194F1CB4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5C8F7-5A28-C42E-E0F0-E1C4B738B2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8" y="0"/>
            <a:ext cx="11872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13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074C-585E-9C71-6AD1-C60281CE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077C7-DBA2-B4D8-C30D-EC2ABE083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A75A6-0D82-AF09-830C-58310343FC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556"/>
            <a:ext cx="12262284" cy="70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85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3205-D864-D38A-EB1A-240DC7444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60975"/>
            <a:ext cx="10515600" cy="2596494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1E144D"/>
                </a:solidFill>
                <a:latin typeface="Source Sans Pro" panose="020B0503030403020204" pitchFamily="34" charset="77"/>
              </a:rPr>
              <a:t>Unveiling the All-New</a:t>
            </a:r>
          </a:p>
          <a:p>
            <a:pPr algn="ctr"/>
            <a:r>
              <a:rPr lang="en-US" sz="4000">
                <a:solidFill>
                  <a:srgbClr val="1E144D"/>
                </a:solidFill>
              </a:rPr>
              <a:t>Ontario Colleges Website</a:t>
            </a:r>
          </a:p>
          <a:p>
            <a:pPr algn="ctr"/>
            <a:endParaRPr lang="en-US" sz="2800">
              <a:solidFill>
                <a:srgbClr val="1E144D"/>
              </a:solidFill>
              <a:latin typeface="Source Sans Pro" panose="020B0503030403020204" pitchFamily="34" charset="77"/>
            </a:endParaRPr>
          </a:p>
          <a:p>
            <a:pPr algn="ctr"/>
            <a:r>
              <a:rPr lang="en-US" sz="2800">
                <a:solidFill>
                  <a:srgbClr val="1E144D"/>
                </a:solidFill>
                <a:latin typeface="Source Sans Pro" panose="020B0503030403020204" pitchFamily="34" charset="77"/>
              </a:rPr>
              <a:t>Helping Students Explore with Confidence </a:t>
            </a:r>
          </a:p>
        </p:txBody>
      </p:sp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E36CE3E-CAC0-18DB-7150-A147C8AB73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850" y="1245784"/>
            <a:ext cx="56515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8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0AC3-2E7F-3711-3BF7-50A7DF585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89C3-1E47-0CA3-25E1-93B6A338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style!</a:t>
            </a:r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449555-FBBA-7BEA-4332-3C469F9DE9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5"/>
          <a:stretch>
            <a:fillRect/>
          </a:stretch>
        </p:blipFill>
        <p:spPr>
          <a:xfrm>
            <a:off x="216392" y="4329124"/>
            <a:ext cx="6536569" cy="24014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9E9F2F-2D81-B379-823E-0EE44CAF0CB0}"/>
              </a:ext>
            </a:extLst>
          </p:cNvPr>
          <p:cNvSpPr txBox="1">
            <a:spLocks/>
          </p:cNvSpPr>
          <p:nvPr/>
        </p:nvSpPr>
        <p:spPr>
          <a:xfrm>
            <a:off x="1394526" y="1513238"/>
            <a:ext cx="36722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54E20"/>
              </a:buClr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CA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77466F-6847-4EE7-CFBC-A8761ABA62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128" y="4334725"/>
            <a:ext cx="5037480" cy="2395874"/>
          </a:xfrm>
          <a:prstGeom prst="rect">
            <a:avLst/>
          </a:prstGeom>
        </p:spPr>
      </p:pic>
      <p:pic>
        <p:nvPicPr>
          <p:cNvPr id="18" name="Picture 17" descr="A group of men wearing safety vests and helmets looking at a paper&#10;&#10;AI-generated content may be incorrect.">
            <a:extLst>
              <a:ext uri="{FF2B5EF4-FFF2-40B4-BE49-F238E27FC236}">
                <a16:creationId xmlns:a16="http://schemas.microsoft.com/office/drawing/2014/main" id="{F405D6F8-8A54-A714-F00C-84627D225B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01" y="921487"/>
            <a:ext cx="4132507" cy="1965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20A9CD-1667-AEB3-1E05-CF460E55D7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678" y="2795505"/>
            <a:ext cx="3091352" cy="1588375"/>
          </a:xfrm>
          <a:prstGeom prst="rect">
            <a:avLst/>
          </a:prstGeom>
        </p:spPr>
      </p:pic>
      <p:pic>
        <p:nvPicPr>
          <p:cNvPr id="21" name="Picture 20" descr="A orange and blue ribbon&#10;&#10;AI-generated content may be incorrect.">
            <a:extLst>
              <a:ext uri="{FF2B5EF4-FFF2-40B4-BE49-F238E27FC236}">
                <a16:creationId xmlns:a16="http://schemas.microsoft.com/office/drawing/2014/main" id="{09D0D870-4203-D3B6-2FC4-E210FD0F50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761" y="1080974"/>
            <a:ext cx="2031410" cy="28846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6D69CF5-243F-0134-76FB-BF693DDECE04}"/>
              </a:ext>
            </a:extLst>
          </p:cNvPr>
          <p:cNvGrpSpPr/>
          <p:nvPr/>
        </p:nvGrpSpPr>
        <p:grpSpPr>
          <a:xfrm>
            <a:off x="452643" y="1537263"/>
            <a:ext cx="5143982" cy="2007448"/>
            <a:chOff x="2256059" y="2257108"/>
            <a:chExt cx="8638964" cy="337137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D8A4A0-14D3-F600-5B96-BA31D95B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059" y="2257108"/>
              <a:ext cx="6819351" cy="21913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C4F54B-0A75-2AF5-F7A8-71889EDFE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59222">
              <a:off x="6203760" y="3218050"/>
              <a:ext cx="4691263" cy="2410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3390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5A1D4-ACF9-E348-092B-C84B07F4E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B0D47E-6E71-9AF5-C6A1-BF9545E5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“The information on the website is too general. How do I know what applies to specific applicant types?”</a:t>
            </a:r>
            <a:endParaRPr lang="en-CA" sz="4800" i="1">
              <a:solidFill>
                <a:srgbClr val="F54E2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CDF34B-1313-A07A-D218-BAD1B23442F8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915908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BA0BE8-913F-E60F-EE5A-72484730A0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07"/>
          <a:stretch>
            <a:fillRect/>
          </a:stretch>
        </p:blipFill>
        <p:spPr>
          <a:xfrm>
            <a:off x="0" y="-57150"/>
            <a:ext cx="12192000" cy="836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823FC-8459-1856-0638-DE9E6ADF5E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63"/>
            <a:ext cx="12192000" cy="620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24B6D6-E1C0-C6E4-AA94-5B6E7E5F3F1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50" y="361077"/>
            <a:ext cx="8148070" cy="6042565"/>
          </a:xfrm>
          <a:prstGeom prst="rect">
            <a:avLst/>
          </a:prstGeom>
          <a:ln w="28575">
            <a:solidFill>
              <a:srgbClr val="1E144D"/>
            </a:solidFill>
          </a:ln>
        </p:spPr>
      </p:pic>
    </p:spTree>
    <p:extLst>
      <p:ext uri="{BB962C8B-B14F-4D97-AF65-F5344CB8AC3E}">
        <p14:creationId xmlns:p14="http://schemas.microsoft.com/office/powerpoint/2010/main" val="17231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DB77-6AF4-6049-539F-6341BD09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0214A0-FA57-0DC2-0E64-0056D1B8B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07"/>
          <a:stretch>
            <a:fillRect/>
          </a:stretch>
        </p:blipFill>
        <p:spPr>
          <a:xfrm>
            <a:off x="0" y="-57150"/>
            <a:ext cx="12192000" cy="836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F2E44-5BB5-92E9-D63D-CE1912DE0D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63"/>
            <a:ext cx="12192000" cy="6206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118F2-CC50-2753-9270-8D2F93A5BD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50" y="361077"/>
            <a:ext cx="8148070" cy="6333434"/>
          </a:xfrm>
          <a:prstGeom prst="rect">
            <a:avLst/>
          </a:prstGeom>
          <a:ln w="28575">
            <a:solidFill>
              <a:srgbClr val="1E144D"/>
            </a:solidFill>
          </a:ln>
        </p:spPr>
      </p:pic>
    </p:spTree>
    <p:extLst>
      <p:ext uri="{BB962C8B-B14F-4D97-AF65-F5344CB8AC3E}">
        <p14:creationId xmlns:p14="http://schemas.microsoft.com/office/powerpoint/2010/main" val="16081499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34F71-2B7E-49B4-EA32-CA08AEEF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0793ACA-C4C9-9D04-E464-3EB526465781}"/>
              </a:ext>
            </a:extLst>
          </p:cNvPr>
          <p:cNvGrpSpPr/>
          <p:nvPr/>
        </p:nvGrpSpPr>
        <p:grpSpPr>
          <a:xfrm>
            <a:off x="7988761" y="1114357"/>
            <a:ext cx="3229259" cy="3770263"/>
            <a:chOff x="7988761" y="1114357"/>
            <a:chExt cx="3229259" cy="377026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0D5F6E8-EB98-C5B0-B2D3-0D094FCB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5677563">
              <a:off x="7739122" y="1390625"/>
              <a:ext cx="3555993" cy="30567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914002-F6B2-913F-4945-2392BE00EA84}"/>
                </a:ext>
              </a:extLst>
            </p:cNvPr>
            <p:cNvSpPr txBox="1"/>
            <p:nvPr/>
          </p:nvSpPr>
          <p:spPr>
            <a:xfrm rot="21056583">
              <a:off x="8667548" y="1114357"/>
              <a:ext cx="2550472" cy="3770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3900" b="1">
                  <a:solidFill>
                    <a:srgbClr val="1E144D"/>
                  </a:solidFill>
                </a:rPr>
                <a:t>?</a:t>
              </a:r>
              <a:endParaRPr lang="en-CA" sz="23900">
                <a:solidFill>
                  <a:srgbClr val="1E144D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BD4850-306F-7505-DD0A-CA63542D973B}"/>
              </a:ext>
            </a:extLst>
          </p:cNvPr>
          <p:cNvSpPr txBox="1"/>
          <p:nvPr/>
        </p:nvSpPr>
        <p:spPr>
          <a:xfrm>
            <a:off x="940458" y="2594250"/>
            <a:ext cx="64720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1E144D"/>
                </a:solidFill>
              </a:rPr>
              <a:t>What other groups would you like resources for?</a:t>
            </a:r>
            <a:endParaRPr lang="en-CA" sz="4400" b="1">
              <a:solidFill>
                <a:srgbClr val="1E144D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A59BA6-E252-E4FB-0ACC-12CB9A24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943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F362-0DF4-31D7-F42F-91666FCA5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9A379B-A067-1670-0E62-4ABA3F49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“Navigation is cluttered; pages get buried, and it’s visually overwhelming.”</a:t>
            </a:r>
            <a:endParaRPr lang="en-CA" sz="4800" i="1">
              <a:solidFill>
                <a:srgbClr val="F54E2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1C7299-A037-81D7-AB6D-9C9DE1114434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3450956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182FC-59FC-AD52-7B53-5442F95A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789FED-E7EF-441D-B39A-BDE87A3BB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D097C-F6DA-0F47-2F63-CE23F635D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5"/>
          <a:stretch>
            <a:fillRect/>
          </a:stretch>
        </p:blipFill>
        <p:spPr>
          <a:xfrm>
            <a:off x="0" y="600662"/>
            <a:ext cx="12192000" cy="41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8F-D2DC-8D8C-4FF1-83BF95E4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94345-451C-9E5B-ADBF-15034CC08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09F0C-BE80-CC55-FA64-D9C38060B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"/>
          <a:stretch>
            <a:fillRect/>
          </a:stretch>
        </p:blipFill>
        <p:spPr>
          <a:xfrm>
            <a:off x="0" y="600662"/>
            <a:ext cx="12192000" cy="63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20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41D4-C819-2F7C-A0F0-E931C99DC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7DE5B-DBCC-E304-D5BA-8BE9086D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“Financial Aid content is lacking.”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297CD1-8E3A-A054-5BD6-F3314918F2A3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2270976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3F496-8A20-F0D2-4FA3-05C25D4B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CED0-2080-6EC7-B430-A1892D05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5CC1F3-7782-D954-5683-4C6140E5F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81" y="1385888"/>
            <a:ext cx="2185362" cy="4351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90845-E4C1-B6AC-14F6-BB78AD7D4C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4" y="0"/>
            <a:ext cx="85024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5AFF1-E5D7-1907-2A20-672A9A94C3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21" y="0"/>
            <a:ext cx="344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32D4-02AD-905A-0933-0A7BD131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24" y="483278"/>
            <a:ext cx="9821333" cy="3017914"/>
          </a:xfrm>
        </p:spPr>
        <p:txBody>
          <a:bodyPr>
            <a:normAutofit fontScale="90000"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Hi, </a:t>
            </a:r>
            <a:b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I’m Chris!</a:t>
            </a:r>
            <a:endParaRPr lang="en-CA"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DE4F-5E60-19BF-9089-B8DE2330E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224" y="4704765"/>
            <a:ext cx="10669942" cy="1195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and I want to show you some improvements we made to our new Ontario Colleges website!</a:t>
            </a:r>
            <a:endParaRPr lang="en-CA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FBEC3E-0334-E968-33D4-488E598B703B}"/>
              </a:ext>
            </a:extLst>
          </p:cNvPr>
          <p:cNvSpPr txBox="1">
            <a:spLocks/>
          </p:cNvSpPr>
          <p:nvPr/>
        </p:nvSpPr>
        <p:spPr>
          <a:xfrm>
            <a:off x="928224" y="2778711"/>
            <a:ext cx="11852535" cy="252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215173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r>
              <a:rPr lang="en-US" sz="7400" b="0">
                <a:solidFill>
                  <a:srgbClr val="564993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From OCAS</a:t>
            </a:r>
            <a:endParaRPr lang="en-CA" sz="7400" b="0">
              <a:solidFill>
                <a:srgbClr val="564993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F2B21-C2B1-6322-CB6E-C4F64B10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8E5DC3-05E6-9CC7-D77D-9E2F74B1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“Programs should be broken down by categories and careers”</a:t>
            </a:r>
            <a:endParaRPr lang="en-CA" sz="4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E766FD-AE18-9809-2553-0CF5E38DBC19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2425221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4AF8E-2D29-C903-D71D-1C3B9AD53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7D58A-F6E9-2528-AE2E-BC9B1E84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159C74-4992-E4B7-9C52-4EB6A9FD1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41493-3B4B-B2FA-4162-00570BA3EB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40" y="154602"/>
            <a:ext cx="6418294" cy="654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8B15A-11E9-440B-5A6A-526F375ED0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309" y="1848051"/>
            <a:ext cx="4999426" cy="30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2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9F48-2265-AB40-D3C2-D9032A1F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4B314-00A7-3F14-2755-321769E5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“Interest options quiz”</a:t>
            </a:r>
            <a:endParaRPr lang="en-CA" sz="4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99235E-C441-7BDE-77EA-795305BE3828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285714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62693-7B6C-94DD-3977-7B205FBF2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FB587-20A3-B80C-3C12-CB981F6C38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4702"/>
            <a:ext cx="12192000" cy="35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21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4725-0389-7EF4-A95D-E22F4C85C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D0BD2-EEEF-B153-6E99-0F7D7E133F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39" y="0"/>
            <a:ext cx="559902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86D04-BE63-9386-A2C7-1A1E278F8A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18"/>
          <a:stretch>
            <a:fillRect/>
          </a:stretch>
        </p:blipFill>
        <p:spPr>
          <a:xfrm>
            <a:off x="6357322" y="365760"/>
            <a:ext cx="5596211" cy="55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69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1D7E-218E-4045-A0F8-DA5934A2C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013508-FDEC-9BD6-1555-20921D6F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“Too much text; users prefer visuals, videos, and simpler layouts.”</a:t>
            </a:r>
            <a:endParaRPr lang="en-CA" sz="4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858FAE-E275-32B7-8543-A494772CA141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4269010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76E7C-EB37-4714-1091-588DC43C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80699-C2D2-14AC-84EE-B92E854A2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2" r="25662"/>
          <a:stretch>
            <a:fillRect/>
          </a:stretch>
        </p:blipFill>
        <p:spPr>
          <a:xfrm>
            <a:off x="789272" y="0"/>
            <a:ext cx="289720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78D3B-364F-BF1B-058D-FF93C2E653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2" r="21132"/>
          <a:stretch>
            <a:fillRect/>
          </a:stretch>
        </p:blipFill>
        <p:spPr>
          <a:xfrm>
            <a:off x="4478955" y="0"/>
            <a:ext cx="32340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4B9E3-4E81-E5B1-8FF2-0FEE108EC7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53" r="22812" b="11439"/>
          <a:stretch>
            <a:fillRect/>
          </a:stretch>
        </p:blipFill>
        <p:spPr>
          <a:xfrm>
            <a:off x="8505523" y="0"/>
            <a:ext cx="2621281" cy="60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6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C049-DF49-E1A6-A807-0936125C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6D8DA5-2207-BE34-6F7D-E23A505B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89"/>
            <a:ext cx="10515600" cy="2598821"/>
          </a:xfrm>
        </p:spPr>
        <p:txBody>
          <a:bodyPr anchor="ctr"/>
          <a:lstStyle/>
          <a:p>
            <a:r>
              <a:rPr lang="en-US" sz="4800" i="1">
                <a:solidFill>
                  <a:srgbClr val="F54E20"/>
                </a:solidFill>
              </a:rPr>
              <a:t>“Improved access to ON to College newsletter archives”</a:t>
            </a:r>
            <a:endParaRPr lang="en-CA" sz="4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9993A7-806E-C432-E540-7B2B5E46184C}"/>
              </a:ext>
            </a:extLst>
          </p:cNvPr>
          <p:cNvSpPr txBox="1">
            <a:spLocks/>
          </p:cNvSpPr>
          <p:nvPr/>
        </p:nvSpPr>
        <p:spPr>
          <a:xfrm>
            <a:off x="506306" y="38107"/>
            <a:ext cx="9821333" cy="112511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E14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/>
              <a:t>Feedback we’ve heard:</a:t>
            </a:r>
            <a:endParaRPr lang="en-CA" sz="2800" b="1"/>
          </a:p>
        </p:txBody>
      </p:sp>
    </p:spTree>
    <p:extLst>
      <p:ext uri="{BB962C8B-B14F-4D97-AF65-F5344CB8AC3E}">
        <p14:creationId xmlns:p14="http://schemas.microsoft.com/office/powerpoint/2010/main" val="3650783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06D2-F863-0012-CFE5-10B3C7B0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E94C8-9977-2C8A-5170-3143E3DF6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458" y="0"/>
            <a:ext cx="6917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62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8E6FF-0367-8D88-A919-FA40C3C3F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2788B6-3F94-6DC3-9FDA-69FC1FD515E5}"/>
              </a:ext>
            </a:extLst>
          </p:cNvPr>
          <p:cNvGrpSpPr/>
          <p:nvPr/>
        </p:nvGrpSpPr>
        <p:grpSpPr>
          <a:xfrm>
            <a:off x="7988761" y="1114357"/>
            <a:ext cx="3229259" cy="3770263"/>
            <a:chOff x="7988761" y="1114357"/>
            <a:chExt cx="3229259" cy="377026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EF00067-2A08-463D-30D0-8570B11C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5677563">
              <a:off x="7739122" y="1390625"/>
              <a:ext cx="3555993" cy="30567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F51E5E-6677-3DA5-36E5-0EC976D89EFC}"/>
                </a:ext>
              </a:extLst>
            </p:cNvPr>
            <p:cNvSpPr txBox="1"/>
            <p:nvPr/>
          </p:nvSpPr>
          <p:spPr>
            <a:xfrm rot="21056583">
              <a:off x="8667548" y="1114357"/>
              <a:ext cx="2550472" cy="3770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3900" b="1">
                  <a:solidFill>
                    <a:srgbClr val="1E144D"/>
                  </a:solidFill>
                </a:rPr>
                <a:t>?</a:t>
              </a:r>
              <a:endParaRPr lang="en-CA" sz="23900">
                <a:solidFill>
                  <a:srgbClr val="1E144D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C56EB8-95F8-2FC5-715D-F2F2C384218B}"/>
              </a:ext>
            </a:extLst>
          </p:cNvPr>
          <p:cNvSpPr txBox="1"/>
          <p:nvPr/>
        </p:nvSpPr>
        <p:spPr>
          <a:xfrm>
            <a:off x="527587" y="2594250"/>
            <a:ext cx="72977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1E144D"/>
                </a:solidFill>
              </a:rPr>
              <a:t>What type of new blog content would you like to see? </a:t>
            </a:r>
            <a:endParaRPr lang="en-CA" sz="4400" b="1">
              <a:solidFill>
                <a:srgbClr val="1E1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805D-748C-1E3D-5F82-86F7B9B9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11AF5-2290-0275-4A0B-22BA3E88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40" y="1798862"/>
            <a:ext cx="94488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spcAft>
                <a:spcPts val="2100"/>
              </a:spcAft>
              <a:buNone/>
            </a:pPr>
            <a:r>
              <a:rPr lang="en-US" sz="2400" b="1"/>
              <a:t>Introduction </a:t>
            </a:r>
          </a:p>
          <a:p>
            <a:pPr marL="0" indent="0">
              <a:spcBef>
                <a:spcPts val="1800"/>
              </a:spcBef>
              <a:spcAft>
                <a:spcPts val="2100"/>
              </a:spcAft>
              <a:buNone/>
            </a:pPr>
            <a:r>
              <a:rPr lang="en-US" sz="2400" b="1"/>
              <a:t>Background Info</a:t>
            </a:r>
          </a:p>
          <a:p>
            <a:pPr marL="0" indent="0">
              <a:spcBef>
                <a:spcPts val="1800"/>
              </a:spcBef>
              <a:spcAft>
                <a:spcPts val="2100"/>
              </a:spcAft>
              <a:buNone/>
            </a:pPr>
            <a:r>
              <a:rPr lang="en-US" sz="2400" b="1"/>
              <a:t>Major Updates</a:t>
            </a:r>
          </a:p>
          <a:p>
            <a:pPr marL="0" indent="0">
              <a:spcBef>
                <a:spcPts val="1800"/>
              </a:spcBef>
              <a:spcAft>
                <a:spcPts val="2100"/>
              </a:spcAft>
              <a:buNone/>
            </a:pPr>
            <a:r>
              <a:rPr lang="en-US" sz="2400" b="1"/>
              <a:t>Improvements for Applicants</a:t>
            </a:r>
          </a:p>
          <a:p>
            <a:pPr marL="0" indent="0">
              <a:spcBef>
                <a:spcPts val="1800"/>
              </a:spcBef>
              <a:spcAft>
                <a:spcPts val="2100"/>
              </a:spcAft>
              <a:buNone/>
            </a:pPr>
            <a:r>
              <a:rPr lang="en-US" sz="2400" b="1"/>
              <a:t>Questions &amp; Comments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22A95-6518-60F7-E4D6-FB7DADA25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8644" y="5181813"/>
            <a:ext cx="601423" cy="59326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E4C15C5-05D8-FEBA-6D04-8C9077724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8644" y="4318767"/>
            <a:ext cx="601423" cy="59326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E119B945-5CF8-A822-FC7E-4DC60E376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8644" y="3455721"/>
            <a:ext cx="601423" cy="59326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6D8BC3B-ABE2-7136-2381-8DB41A400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8644" y="2592675"/>
            <a:ext cx="601423" cy="59326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D7003BD-E843-C7F8-848C-D255E190E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98643" y="1729629"/>
            <a:ext cx="601423" cy="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24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CC1ED-CA45-67AC-D6E8-ECABE341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A4EC31-3ACC-0D5E-BCE4-4A68716A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it Easier to Find and Apply to College Programs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CA9A9-10D2-7C7B-778B-1B15DCB68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259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99A84-DF7A-E5D7-C85A-846B01FFB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1918-8C0B-D1BA-084E-462FB5D9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to New Content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103965-EB88-9710-EFDE-26C44B4F9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8" t="-853" r="22291" b="25237"/>
          <a:stretch>
            <a:fillRect/>
          </a:stretch>
        </p:blipFill>
        <p:spPr>
          <a:xfrm>
            <a:off x="-224814" y="-1038686"/>
            <a:ext cx="5658052" cy="3098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7105F-E7A0-2FB5-9E3D-C7AAF8C37178}"/>
              </a:ext>
            </a:extLst>
          </p:cNvPr>
          <p:cNvSpPr txBox="1"/>
          <p:nvPr/>
        </p:nvSpPr>
        <p:spPr>
          <a:xfrm>
            <a:off x="372140" y="1915705"/>
            <a:ext cx="1700312" cy="337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spcBef>
                <a:spcPts val="1800"/>
              </a:spcBef>
            </a:pPr>
            <a:r>
              <a:rPr lang="en-US" sz="3200" b="1">
                <a:solidFill>
                  <a:srgbClr val="1E144D"/>
                </a:solidFill>
              </a:rPr>
              <a:t>Blog - </a:t>
            </a:r>
          </a:p>
          <a:p>
            <a:pPr algn="r">
              <a:lnSpc>
                <a:spcPct val="200000"/>
              </a:lnSpc>
              <a:spcBef>
                <a:spcPts val="1800"/>
              </a:spcBef>
            </a:pPr>
            <a:r>
              <a:rPr lang="en-US" sz="3200" b="1">
                <a:solidFill>
                  <a:srgbClr val="1E144D"/>
                </a:solidFill>
              </a:rPr>
              <a:t>News - </a:t>
            </a:r>
          </a:p>
          <a:p>
            <a:pPr algn="r">
              <a:lnSpc>
                <a:spcPct val="200000"/>
              </a:lnSpc>
              <a:spcBef>
                <a:spcPts val="1800"/>
              </a:spcBef>
            </a:pPr>
            <a:r>
              <a:rPr lang="en-US" sz="3200" b="1">
                <a:solidFill>
                  <a:srgbClr val="1E144D"/>
                </a:solidFill>
              </a:rPr>
              <a:t>Events -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C31C8-929D-A0C6-5B81-4530AB9A06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42" r="28311" b="64242"/>
          <a:stretch>
            <a:fillRect/>
          </a:stretch>
        </p:blipFill>
        <p:spPr>
          <a:xfrm flipH="1">
            <a:off x="8985335" y="1571500"/>
            <a:ext cx="2256639" cy="3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91DD3-D33A-33FD-4D2E-12CC887F4037}"/>
              </a:ext>
            </a:extLst>
          </p:cNvPr>
          <p:cNvSpPr txBox="1"/>
          <p:nvPr/>
        </p:nvSpPr>
        <p:spPr>
          <a:xfrm>
            <a:off x="2052422" y="2321065"/>
            <a:ext cx="65501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1E144D"/>
                </a:solidFill>
              </a:rPr>
              <a:t>Focusing on featured programs, services, tips &amp; tricks, and new initiatives.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7BF60-CC57-2FAE-1E9A-924F3D13BBCD}"/>
              </a:ext>
            </a:extLst>
          </p:cNvPr>
          <p:cNvSpPr txBox="1"/>
          <p:nvPr/>
        </p:nvSpPr>
        <p:spPr>
          <a:xfrm>
            <a:off x="2052421" y="3554782"/>
            <a:ext cx="70224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1E144D"/>
                </a:solidFill>
              </a:rPr>
              <a:t>Keep up to date with valuable college information, partnerships, and student success stories.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BA146-BD62-2172-73F3-F0D0B0C4BC9B}"/>
              </a:ext>
            </a:extLst>
          </p:cNvPr>
          <p:cNvSpPr txBox="1"/>
          <p:nvPr/>
        </p:nvSpPr>
        <p:spPr>
          <a:xfrm>
            <a:off x="2052420" y="4735113"/>
            <a:ext cx="65501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1E144D"/>
                </a:solidFill>
              </a:rPr>
              <a:t>All college events in one location. </a:t>
            </a:r>
          </a:p>
          <a:p>
            <a:r>
              <a:rPr lang="en-US" sz="2600">
                <a:solidFill>
                  <a:srgbClr val="1E144D"/>
                </a:solidFill>
              </a:rPr>
              <a:t>*Remember to submit your school’s events! </a:t>
            </a:r>
          </a:p>
        </p:txBody>
      </p:sp>
    </p:spTree>
    <p:extLst>
      <p:ext uri="{BB962C8B-B14F-4D97-AF65-F5344CB8AC3E}">
        <p14:creationId xmlns:p14="http://schemas.microsoft.com/office/powerpoint/2010/main" val="853704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9F69D-4EE2-8415-DC8E-30E523EDB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B11D7-CD7F-3C20-4A50-163DC39E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College Profile Pages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F422CD-8593-CF92-8F54-E5B2091B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8" t="-853" r="22291" b="25237"/>
          <a:stretch>
            <a:fillRect/>
          </a:stretch>
        </p:blipFill>
        <p:spPr>
          <a:xfrm rot="60000">
            <a:off x="-256287" y="-1016103"/>
            <a:ext cx="7335062" cy="309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BC044-BC7E-3B49-45BD-EF06C1AB21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7" t="67143" r="56885" b="-218"/>
          <a:stretch>
            <a:fillRect/>
          </a:stretch>
        </p:blipFill>
        <p:spPr>
          <a:xfrm rot="20437711" flipH="1">
            <a:off x="9021019" y="1698903"/>
            <a:ext cx="2447364" cy="3655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54A355-A4C1-24EF-1E96-A7B5B3F762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229" y="1396495"/>
            <a:ext cx="5646029" cy="52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0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456EB-08E8-0DFD-B045-6D3259C26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A055-B62B-4197-6A36-CC5CB3D0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College Profile Pages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FC7DAD-5096-8229-6031-8ABA0FF01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8" t="-853" r="22291" b="25237"/>
          <a:stretch>
            <a:fillRect/>
          </a:stretch>
        </p:blipFill>
        <p:spPr>
          <a:xfrm rot="60000">
            <a:off x="-256287" y="-1016103"/>
            <a:ext cx="7335062" cy="309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461D4-3631-2F68-0DF7-0DBBC64A3B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7" t="67143" r="56885" b="-218"/>
          <a:stretch>
            <a:fillRect/>
          </a:stretch>
        </p:blipFill>
        <p:spPr>
          <a:xfrm rot="20437711" flipH="1">
            <a:off x="9021019" y="1698903"/>
            <a:ext cx="2447364" cy="3655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3A01D-53B1-FBF0-F819-20402A97E9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86" y="1865978"/>
            <a:ext cx="6420561" cy="426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9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BDB3-E842-6413-46CA-70FAA0145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5673-44F2-0A38-B931-9BED9AC1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College Profile Pages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092F18-CEF3-DCC0-9A82-72B354D66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8" t="-853" r="22291" b="25237"/>
          <a:stretch>
            <a:fillRect/>
          </a:stretch>
        </p:blipFill>
        <p:spPr>
          <a:xfrm rot="60000">
            <a:off x="-256287" y="-1016103"/>
            <a:ext cx="7335062" cy="309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EF0C9-22A8-B799-16FF-FCCC6E74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7" t="67143" r="56885" b="-218"/>
          <a:stretch>
            <a:fillRect/>
          </a:stretch>
        </p:blipFill>
        <p:spPr>
          <a:xfrm rot="20437711" flipH="1">
            <a:off x="9021019" y="1698903"/>
            <a:ext cx="2447364" cy="3655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7B3CE-863B-4DD9-3D65-B0EB960682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827" y="1261740"/>
            <a:ext cx="4965004" cy="546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09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4C2CB-88A8-0F66-39BB-DDB6A42B1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B8F4-25C2-AB7A-74BD-8A5EE911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College Profile Pages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F27CC8D-7BAC-9B6D-C37E-EBEAF5E69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8" t="-853" r="22291" b="25237"/>
          <a:stretch>
            <a:fillRect/>
          </a:stretch>
        </p:blipFill>
        <p:spPr>
          <a:xfrm rot="60000">
            <a:off x="-256287" y="-1016103"/>
            <a:ext cx="7335062" cy="309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CD7FF-B15F-85A0-124F-79C7F7F624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7" t="67143" r="56885" b="-218"/>
          <a:stretch>
            <a:fillRect/>
          </a:stretch>
        </p:blipFill>
        <p:spPr>
          <a:xfrm rot="20437711" flipH="1">
            <a:off x="9021019" y="1698903"/>
            <a:ext cx="2447364" cy="3655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9F5AC-69F8-8EC5-782D-771DDC8B1E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452" y="1163217"/>
            <a:ext cx="6448135" cy="5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0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B6E5C-8838-5BFA-B4FC-516B2EC7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4218-B70B-C9BD-87B1-85D09B96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Program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5357A-BD7A-028E-6870-647F7597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01" t="65481" r="3958"/>
          <a:stretch>
            <a:fillRect/>
          </a:stretch>
        </p:blipFill>
        <p:spPr>
          <a:xfrm flipH="1">
            <a:off x="9043332" y="1162679"/>
            <a:ext cx="2424420" cy="45326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C66A78-CABB-C0B5-5FA0-B2656F10B8FD}"/>
              </a:ext>
            </a:extLst>
          </p:cNvPr>
          <p:cNvSpPr txBox="1">
            <a:spLocks/>
          </p:cNvSpPr>
          <p:nvPr/>
        </p:nvSpPr>
        <p:spPr>
          <a:xfrm>
            <a:off x="950026" y="1386237"/>
            <a:ext cx="4980991" cy="112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E1F6A-87C7-339D-826C-2F4CEEB368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06" y="1259457"/>
            <a:ext cx="7100574" cy="51082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64B8F38-E33F-5F9D-E85D-B175BCC4D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8" t="-853" r="22291" b="25237"/>
          <a:stretch>
            <a:fillRect/>
          </a:stretch>
        </p:blipFill>
        <p:spPr>
          <a:xfrm>
            <a:off x="-224814" y="-1038686"/>
            <a:ext cx="6389826" cy="30987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686F9F-C119-4A5B-2324-BB9FBCE4C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-196702" y="2075228"/>
            <a:ext cx="2760236" cy="16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D5A8-3210-0EEE-BFF0-D5A17DC3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8B95-C553-073A-F55C-08114FC7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Program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1CC28-52E5-94C9-2228-DF989806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01" t="65481" r="3958"/>
          <a:stretch>
            <a:fillRect/>
          </a:stretch>
        </p:blipFill>
        <p:spPr>
          <a:xfrm flipH="1">
            <a:off x="9043332" y="1162679"/>
            <a:ext cx="2424420" cy="45326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69B836-A1CF-17A7-4D29-496F7DE25A5F}"/>
              </a:ext>
            </a:extLst>
          </p:cNvPr>
          <p:cNvSpPr txBox="1">
            <a:spLocks/>
          </p:cNvSpPr>
          <p:nvPr/>
        </p:nvSpPr>
        <p:spPr>
          <a:xfrm>
            <a:off x="950026" y="1386237"/>
            <a:ext cx="4980991" cy="112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17C8D25-95BC-1F87-05C1-C3238F792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8" t="-853" r="22291" b="25237"/>
          <a:stretch>
            <a:fillRect/>
          </a:stretch>
        </p:blipFill>
        <p:spPr>
          <a:xfrm>
            <a:off x="-224814" y="-1038686"/>
            <a:ext cx="6389826" cy="309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9AB4D-D818-30DA-8D5A-BF186141DC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26" y="1703146"/>
            <a:ext cx="7382214" cy="45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63BC-0F8C-93A4-CE4F-9E1C4094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24C7-B54C-6D25-D98C-D9D17B7C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Program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4C155-4C83-299E-19EC-17833362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01" t="65481" r="3958"/>
          <a:stretch>
            <a:fillRect/>
          </a:stretch>
        </p:blipFill>
        <p:spPr>
          <a:xfrm flipH="1">
            <a:off x="9043332" y="1162679"/>
            <a:ext cx="2424420" cy="45326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0FB5F6-2C72-319F-A871-A3D168FA251B}"/>
              </a:ext>
            </a:extLst>
          </p:cNvPr>
          <p:cNvSpPr txBox="1">
            <a:spLocks/>
          </p:cNvSpPr>
          <p:nvPr/>
        </p:nvSpPr>
        <p:spPr>
          <a:xfrm>
            <a:off x="950026" y="1386237"/>
            <a:ext cx="4980991" cy="112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089A1D-90C5-3496-DF3B-6C9594CFF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8" t="-853" r="22291" b="25237"/>
          <a:stretch>
            <a:fillRect/>
          </a:stretch>
        </p:blipFill>
        <p:spPr>
          <a:xfrm>
            <a:off x="-224814" y="-1038686"/>
            <a:ext cx="6389826" cy="309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9E293-1CB0-489E-C021-40EDE3CBB0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20"/>
          <a:stretch>
            <a:fillRect/>
          </a:stretch>
        </p:blipFill>
        <p:spPr>
          <a:xfrm>
            <a:off x="1813286" y="1194786"/>
            <a:ext cx="5353057" cy="54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4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B253-F329-D871-666B-855E286C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30CF3-4936-654C-BDC3-566DBBB1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01" t="65481" r="3958"/>
          <a:stretch>
            <a:fillRect/>
          </a:stretch>
        </p:blipFill>
        <p:spPr>
          <a:xfrm flipH="1">
            <a:off x="9043332" y="1162679"/>
            <a:ext cx="2424420" cy="45326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4F8F02-8E81-590C-9E8E-A2843C81245D}"/>
              </a:ext>
            </a:extLst>
          </p:cNvPr>
          <p:cNvSpPr txBox="1">
            <a:spLocks/>
          </p:cNvSpPr>
          <p:nvPr/>
        </p:nvSpPr>
        <p:spPr>
          <a:xfrm>
            <a:off x="950026" y="1386237"/>
            <a:ext cx="4980991" cy="112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3A9D0CA-4868-064B-13EB-C7AC8912C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8" t="-853" r="22291" b="25237"/>
          <a:stretch>
            <a:fillRect/>
          </a:stretch>
        </p:blipFill>
        <p:spPr>
          <a:xfrm rot="159160">
            <a:off x="75858" y="-1059143"/>
            <a:ext cx="3730464" cy="3098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1FAFA-0DD4-30F0-BFD6-C77E3CC178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334"/>
          <a:stretch>
            <a:fillRect/>
          </a:stretch>
        </p:blipFill>
        <p:spPr>
          <a:xfrm>
            <a:off x="293921" y="1162679"/>
            <a:ext cx="5915737" cy="13486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A1492C-7C95-7C7E-18EF-A80218BE06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9" t="22785" r="38160" b="29770"/>
          <a:stretch>
            <a:fillRect/>
          </a:stretch>
        </p:blipFill>
        <p:spPr>
          <a:xfrm>
            <a:off x="293921" y="2875861"/>
            <a:ext cx="2355112" cy="3253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CE3BC6-461F-F03B-142A-AD1620941F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362" y="2951045"/>
            <a:ext cx="4687301" cy="27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3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A8E2E-1496-3607-14D6-93331EAC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F99DD-134C-B976-453A-5955A6D4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Background</a:t>
            </a:r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9965138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8D-7F2D-2C84-4585-84C0C073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999F-BA3C-29B0-0925-D0AA62A06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073" y="1386238"/>
            <a:ext cx="9367680" cy="4351338"/>
          </a:xfrm>
        </p:spPr>
        <p:txBody>
          <a:bodyPr anchor="ctr"/>
          <a:lstStyle/>
          <a:p>
            <a:pPr algn="ctr"/>
            <a:r>
              <a:rPr lang="en-US" sz="2400" i="1"/>
              <a:t>"Everything seems to very meticulously placed to be as efficient as possible without being cluttered or overwhelming.”</a:t>
            </a:r>
            <a:br>
              <a:rPr lang="en-US" sz="2400" i="1"/>
            </a:br>
            <a:endParaRPr lang="en-US" sz="2400" i="1"/>
          </a:p>
          <a:p>
            <a:pPr algn="ctr"/>
            <a:r>
              <a:rPr lang="en-US" sz="2400" i="1"/>
              <a:t>“The pages I've seen so far are a breeze to scan, and whenever I want to know more, that information is right there as a button link or accordion."</a:t>
            </a:r>
            <a:r>
              <a:rPr lang="en-US" sz="2400"/>
              <a:t> </a:t>
            </a:r>
          </a:p>
          <a:p>
            <a:pPr algn="ctr"/>
            <a:endParaRPr lang="en-US" sz="2400"/>
          </a:p>
          <a:p>
            <a:pPr algn="ctr"/>
            <a:r>
              <a:rPr lang="en-CA" sz="2400" i="1"/>
              <a:t>“Professional and modern"</a:t>
            </a:r>
            <a:r>
              <a:rPr lang="en-CA" sz="2400"/>
              <a:t> </a:t>
            </a:r>
          </a:p>
          <a:p>
            <a:pPr algn="ctr"/>
            <a:endParaRPr lang="en-US" sz="2400"/>
          </a:p>
          <a:p>
            <a:pPr algn="ctr"/>
            <a:r>
              <a:rPr lang="en-US" sz="2400" i="1"/>
              <a:t>"I might just apply again to college just to use this [new </a:t>
            </a:r>
            <a:r>
              <a:rPr lang="en-US" sz="2400" i="1" err="1"/>
              <a:t>ontcol</a:t>
            </a:r>
            <a:r>
              <a:rPr lang="en-US" sz="2400" i="1"/>
              <a:t>] site.”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15394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6F7CE-6F4D-D6B8-37C5-BD853D8B2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2681-976A-0121-F7C7-7EB44FA5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BB22-8CD3-BF1D-52C3-970BFEF2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586" y="1386238"/>
            <a:ext cx="8970654" cy="4351338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i="1"/>
              <a:t>“Amazing! Whatever information I need is so easy to find in tabular format vs paragraphs.”</a:t>
            </a:r>
          </a:p>
          <a:p>
            <a:pPr algn="ctr"/>
            <a:endParaRPr lang="en-US" sz="2400"/>
          </a:p>
          <a:p>
            <a:pPr algn="ctr"/>
            <a:r>
              <a:rPr lang="en-US" sz="2400" i="1"/>
              <a:t>“The program summary information at the top of the page is great. Everything I would need in a little sound bite.”</a:t>
            </a:r>
            <a:endParaRPr lang="en-US" sz="2400"/>
          </a:p>
          <a:p>
            <a:pPr algn="ctr"/>
            <a:endParaRPr lang="en-CA" sz="2400" i="1"/>
          </a:p>
          <a:p>
            <a:pPr algn="ctr"/>
            <a:r>
              <a:rPr lang="en-US" sz="2400" i="1"/>
              <a:t>“I wanted a ‘more details’ button and then it was there! Mind read.”</a:t>
            </a:r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407358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B1866-DE24-6AE4-40C2-EC135F353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3A55146-7EC2-40AD-16BD-395C7615D033}"/>
              </a:ext>
            </a:extLst>
          </p:cNvPr>
          <p:cNvGrpSpPr/>
          <p:nvPr/>
        </p:nvGrpSpPr>
        <p:grpSpPr>
          <a:xfrm>
            <a:off x="7988761" y="1114357"/>
            <a:ext cx="3229259" cy="3770263"/>
            <a:chOff x="7988761" y="1114357"/>
            <a:chExt cx="3229259" cy="377026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D00DBF5-691E-3C6A-F186-D2B5FD5E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5677563">
              <a:off x="7739122" y="1390625"/>
              <a:ext cx="3555993" cy="30567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59B5D4-1DD2-30FE-8977-EC2A1AA4451A}"/>
                </a:ext>
              </a:extLst>
            </p:cNvPr>
            <p:cNvSpPr txBox="1"/>
            <p:nvPr/>
          </p:nvSpPr>
          <p:spPr>
            <a:xfrm rot="21056583">
              <a:off x="8667548" y="1114357"/>
              <a:ext cx="2550472" cy="3770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3900" b="1">
                  <a:solidFill>
                    <a:srgbClr val="1E144D"/>
                  </a:solidFill>
                </a:rPr>
                <a:t>?</a:t>
              </a:r>
              <a:endParaRPr lang="en-CA" sz="23900">
                <a:solidFill>
                  <a:srgbClr val="1E144D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D9F94B-6F9F-8903-0611-6F085D8CAFC7}"/>
              </a:ext>
            </a:extLst>
          </p:cNvPr>
          <p:cNvSpPr txBox="1"/>
          <p:nvPr/>
        </p:nvSpPr>
        <p:spPr>
          <a:xfrm>
            <a:off x="940458" y="2594250"/>
            <a:ext cx="64720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1E144D"/>
                </a:solidFill>
              </a:rPr>
              <a:t>Questions or Comments?</a:t>
            </a:r>
            <a:endParaRPr lang="en-CA" sz="4400" b="1">
              <a:solidFill>
                <a:srgbClr val="1E1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39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626B77-A658-75CC-E41C-AEBD5120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That’s a lot of information!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D2425-D06B-2A09-FEF1-C5B239BA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077" r="80650"/>
          <a:stretch>
            <a:fillRect/>
          </a:stretch>
        </p:blipFill>
        <p:spPr>
          <a:xfrm flipH="1">
            <a:off x="8688861" y="427851"/>
            <a:ext cx="2838872" cy="4544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A69FE-A4CB-5A64-5E0C-5DCAD506E1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6F5FC"/>
              </a:clrFrom>
              <a:clrTo>
                <a:srgbClr val="F6F5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68783" y="2893737"/>
            <a:ext cx="2725945" cy="31961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49FE18-1AAA-D6BA-55C6-5985D1FFFFB6}"/>
              </a:ext>
            </a:extLst>
          </p:cNvPr>
          <p:cNvSpPr txBox="1">
            <a:spLocks/>
          </p:cNvSpPr>
          <p:nvPr/>
        </p:nvSpPr>
        <p:spPr>
          <a:xfrm>
            <a:off x="950026" y="1701800"/>
            <a:ext cx="4770417" cy="403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E144E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400" b="1"/>
              <a:t>Video Overviews</a:t>
            </a:r>
          </a:p>
          <a:p>
            <a:pPr marL="342900" lvl="0" indent="-342900">
              <a:buClr>
                <a:srgbClr val="F54E20"/>
              </a:buClr>
              <a:buFont typeface="Arial" panose="020B0604020202020204" pitchFamily="34" charset="0"/>
              <a:buChar char="•"/>
            </a:pPr>
            <a:r>
              <a:rPr lang="en-CA">
                <a:latin typeface="Source Sans Pro"/>
                <a:ea typeface="Source Sans Pro"/>
              </a:rPr>
              <a:t>1-2 min long</a:t>
            </a:r>
          </a:p>
          <a:p>
            <a:pPr marL="342900" lvl="0" indent="-342900">
              <a:buClr>
                <a:srgbClr val="F54E20"/>
              </a:buClr>
              <a:buFont typeface="Arial" panose="020B0604020202020204" pitchFamily="34" charset="0"/>
              <a:buChar char="•"/>
            </a:pPr>
            <a:r>
              <a:rPr lang="en-CA">
                <a:latin typeface="Source Sans Pro"/>
                <a:ea typeface="Source Sans Pro"/>
              </a:rPr>
              <a:t>General overview</a:t>
            </a:r>
          </a:p>
          <a:p>
            <a:pPr marL="342900" lvl="0" indent="-342900">
              <a:buClr>
                <a:srgbClr val="F54E20"/>
              </a:buClr>
              <a:buFont typeface="Arial" panose="020B0604020202020204" pitchFamily="34" charset="0"/>
              <a:buChar char="•"/>
            </a:pPr>
            <a:r>
              <a:rPr lang="en-CA">
                <a:latin typeface="Source Sans Pro"/>
                <a:ea typeface="Source Sans Pro"/>
              </a:rPr>
              <a:t>2-3 key features</a:t>
            </a:r>
          </a:p>
          <a:p>
            <a:pPr marL="342900" lvl="0" indent="-342900">
              <a:buClr>
                <a:srgbClr val="F54E20"/>
              </a:buClr>
              <a:buFont typeface="Arial" panose="020B0604020202020204" pitchFamily="34" charset="0"/>
              <a:buChar char="•"/>
            </a:pPr>
            <a:r>
              <a:rPr lang="en-CA">
                <a:latin typeface="Source Sans Pro"/>
                <a:ea typeface="Source Sans Pro"/>
              </a:rPr>
              <a:t>Find them on the Resources for High School Partners page on </a:t>
            </a:r>
            <a:r>
              <a:rPr lang="en-CA" b="1">
                <a:latin typeface="Source Sans Pro"/>
                <a:ea typeface="Source Sans Pro"/>
              </a:rPr>
              <a:t>ocas.ca</a:t>
            </a:r>
          </a:p>
          <a:p>
            <a:endParaRPr lang="en-US" b="1"/>
          </a:p>
          <a:p>
            <a:r>
              <a:rPr lang="en-US" b="1"/>
              <a:t> </a:t>
            </a:r>
            <a:endParaRPr lang="en-US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716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56FA-F200-195D-264F-945E9850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8D30-6CC5-5661-0AEB-3EC2C08E5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computer and phone with a screen and text&#10;&#10;Description automatically generated with medium confidence">
            <a:extLst>
              <a:ext uri="{FF2B5EF4-FFF2-40B4-BE49-F238E27FC236}">
                <a16:creationId xmlns:a16="http://schemas.microsoft.com/office/drawing/2014/main" id="{4DB4908D-CCC0-D0EB-B64F-F702DD119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83763-DC5B-509F-7523-05BAAFA61C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74"/>
          <a:stretch>
            <a:fillRect/>
          </a:stretch>
        </p:blipFill>
        <p:spPr>
          <a:xfrm>
            <a:off x="6725260" y="-210452"/>
            <a:ext cx="5466739" cy="65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5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AE26-3682-87D9-BD1A-8E49876B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5822"/>
            <a:ext cx="10515600" cy="1234964"/>
          </a:xfrm>
        </p:spPr>
        <p:txBody>
          <a:bodyPr/>
          <a:lstStyle/>
          <a:p>
            <a:r>
              <a:rPr lang="en-CA" sz="4800"/>
              <a:t>Evolving the site together!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71939-2599-7B38-F582-21AFEF015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group of women in uniform&#10;&#10;AI-generated content may be incorrect.">
            <a:extLst>
              <a:ext uri="{FF2B5EF4-FFF2-40B4-BE49-F238E27FC236}">
                <a16:creationId xmlns:a16="http://schemas.microsoft.com/office/drawing/2014/main" id="{857CE17C-2660-E584-DC10-B9237C824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92" y="1861302"/>
            <a:ext cx="9820816" cy="46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029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BEDC-B2DE-BAE0-E751-558A8372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67CF-2D50-6F1F-E166-4F0F9935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533218"/>
            <a:ext cx="6781800" cy="1157431"/>
          </a:xfrm>
        </p:spPr>
        <p:txBody>
          <a:bodyPr/>
          <a:lstStyle/>
          <a:p>
            <a:r>
              <a:rPr lang="en-US" sz="4400" b="1"/>
              <a:t>The new</a:t>
            </a:r>
            <a:endParaRPr lang="en-CA" sz="4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D5D96-E1EE-D0AD-C328-39091F698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37540"/>
            <a:ext cx="10515600" cy="1687954"/>
          </a:xfrm>
        </p:spPr>
        <p:txBody>
          <a:bodyPr/>
          <a:lstStyle/>
          <a:p>
            <a:pPr algn="ctr"/>
            <a:r>
              <a:rPr lang="en-US" sz="3200" b="1">
                <a:solidFill>
                  <a:srgbClr val="1E144D"/>
                </a:solidFill>
              </a:rPr>
              <a:t> </a:t>
            </a:r>
          </a:p>
          <a:p>
            <a:pPr algn="ctr">
              <a:spcBef>
                <a:spcPts val="4200"/>
              </a:spcBef>
            </a:pPr>
            <a:r>
              <a:rPr lang="en-US" i="1"/>
              <a:t>Human          Energetic          Insightful </a:t>
            </a:r>
            <a:endParaRPr lang="en-CA" i="1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7B85841-7CC3-1A55-18BA-66071BE73A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528" y="1999704"/>
            <a:ext cx="7522144" cy="24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4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AC4ABF-5668-0A2D-7F57-E2A04958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for Change</a:t>
            </a:r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EE8B1B-9F86-4BB8-7DF7-0258D6E4E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313FE7-26F7-DE62-C2E8-948A3D509F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78"/>
          <a:stretch>
            <a:fillRect/>
          </a:stretch>
        </p:blipFill>
        <p:spPr>
          <a:xfrm>
            <a:off x="0" y="1008699"/>
            <a:ext cx="12192000" cy="58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6711-ECE7-3793-3E1D-E2BE39A61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CBC4E1-76E8-C8B2-6445-B7BA5C6D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Goals</a:t>
            </a:r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1F005-F72E-5A7A-1CB9-0482AC00346F}"/>
              </a:ext>
            </a:extLst>
          </p:cNvPr>
          <p:cNvSpPr txBox="1"/>
          <p:nvPr/>
        </p:nvSpPr>
        <p:spPr>
          <a:xfrm>
            <a:off x="1538177" y="1465713"/>
            <a:ext cx="3336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Built on a </a:t>
            </a:r>
          </a:p>
          <a:p>
            <a:pPr algn="ctr"/>
            <a:r>
              <a:rPr lang="en-US" sz="3200" b="1"/>
              <a:t>Strong Foundation</a:t>
            </a:r>
            <a:endParaRPr lang="en-CA" sz="32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C9A95-7EA4-B4EC-5D88-4FE30467BC1C}"/>
              </a:ext>
            </a:extLst>
          </p:cNvPr>
          <p:cNvSpPr txBox="1"/>
          <p:nvPr/>
        </p:nvSpPr>
        <p:spPr>
          <a:xfrm>
            <a:off x="7534598" y="2397053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Modern Feel</a:t>
            </a:r>
            <a:endParaRPr lang="en-CA" sz="3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C80773-AD25-FB88-092E-2B9038ACDC6A}"/>
              </a:ext>
            </a:extLst>
          </p:cNvPr>
          <p:cNvSpPr txBox="1"/>
          <p:nvPr/>
        </p:nvSpPr>
        <p:spPr>
          <a:xfrm>
            <a:off x="2083451" y="3885704"/>
            <a:ext cx="2217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Easily Find </a:t>
            </a:r>
          </a:p>
          <a:p>
            <a:pPr algn="ctr"/>
            <a:r>
              <a:rPr lang="en-US" sz="3200" b="1"/>
              <a:t>Information</a:t>
            </a:r>
            <a:endParaRPr lang="en-CA" sz="32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001F58-B76E-7787-A119-D9CA4D6DEBFD}"/>
              </a:ext>
            </a:extLst>
          </p:cNvPr>
          <p:cNvSpPr txBox="1"/>
          <p:nvPr/>
        </p:nvSpPr>
        <p:spPr>
          <a:xfrm>
            <a:off x="6360778" y="4698441"/>
            <a:ext cx="32337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Aligns with</a:t>
            </a:r>
          </a:p>
          <a:p>
            <a:pPr algn="ctr"/>
            <a:r>
              <a:rPr lang="en-US" sz="3200" b="1"/>
              <a:t>User Expectations</a:t>
            </a:r>
            <a:endParaRPr lang="en-CA" sz="3200" b="1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5A14A3E-2D99-D74F-3F13-7951ACF3F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3195" y="3731242"/>
            <a:ext cx="4512733" cy="297229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4A6EB93-DE25-0B9F-F6F0-D96897296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1083">
            <a:off x="950216" y="763420"/>
            <a:ext cx="4512732" cy="2679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DA7D073-646F-3E17-60B9-1FA0D3259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2192">
            <a:off x="1329026" y="2966288"/>
            <a:ext cx="3755111" cy="290860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2FEEDE4-EE73-1F42-50E6-23412869D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64421">
            <a:off x="6400041" y="1252728"/>
            <a:ext cx="4616614" cy="27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8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5219B-79BB-09F2-1AB4-21E18409C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2F77A1-CF3D-781B-2431-415240A8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5F8EA9-3C59-29CF-A0AF-0CCE3A2F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EE2774-E863-03D6-17E7-745A1520D6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22"/>
          <a:stretch>
            <a:fillRect/>
          </a:stretch>
        </p:blipFill>
        <p:spPr>
          <a:xfrm>
            <a:off x="0" y="1008698"/>
            <a:ext cx="12192000" cy="58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FFDE4-3EBC-F444-D6D1-484457FA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– One Size Doesn’t Fit All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6544C-59B4-9142-34CF-0C8C0D1F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25" y="1739788"/>
            <a:ext cx="3948545" cy="3997788"/>
          </a:xfrm>
        </p:spPr>
        <p:txBody>
          <a:bodyPr/>
          <a:lstStyle/>
          <a:p>
            <a:r>
              <a:rPr lang="en-US" b="1"/>
              <a:t>Users have different needs, levels of understanding, and preferences.</a:t>
            </a:r>
          </a:p>
          <a:p>
            <a:endParaRPr lang="en-US"/>
          </a:p>
          <a:p>
            <a:r>
              <a:rPr lang="en-US"/>
              <a:t>How do we make a website tailored to millions of unique viewers?</a:t>
            </a:r>
          </a:p>
          <a:p>
            <a:endParaRPr lang="en-US"/>
          </a:p>
          <a:p>
            <a:r>
              <a:rPr lang="en-US"/>
              <a:t>How do we deliver clarity without overwhelming users?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6B215-F96A-3CD7-166D-3053F53E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077" r="80650"/>
          <a:stretch>
            <a:fillRect/>
          </a:stretch>
        </p:blipFill>
        <p:spPr>
          <a:xfrm flipH="1">
            <a:off x="7561810" y="1193395"/>
            <a:ext cx="2838872" cy="4544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BDEAF-6481-7915-726E-B3D763E0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65" t="63279" r="50490" b="-5202"/>
          <a:stretch>
            <a:fillRect/>
          </a:stretch>
        </p:blipFill>
        <p:spPr>
          <a:xfrm rot="688509">
            <a:off x="6961969" y="3978715"/>
            <a:ext cx="1549855" cy="20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279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CAS2021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6EB9"/>
      </a:accent1>
      <a:accent2>
        <a:srgbClr val="78CB95"/>
      </a:accent2>
      <a:accent3>
        <a:srgbClr val="FEC15E"/>
      </a:accent3>
      <a:accent4>
        <a:srgbClr val="F38D86"/>
      </a:accent4>
      <a:accent5>
        <a:srgbClr val="3395AB"/>
      </a:accent5>
      <a:accent6>
        <a:srgbClr val="C3E6EF"/>
      </a:accent6>
      <a:hlink>
        <a:srgbClr val="006EB9"/>
      </a:hlink>
      <a:folHlink>
        <a:srgbClr val="AB68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0071B5-3EDE-4F46-AF56-C666C0C6C61A}" vid="{E9FC5F17-5F3C-4D30-974E-7B0AC8FF4E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588500-f2aa-4768-849b-63bdae6a8d1a" xsi:nil="true"/>
    <lcf76f155ced4ddcb4097134ff3c332f xmlns="8f92865a-e786-4603-bd80-488240e0ef85">
      <Terms xmlns="http://schemas.microsoft.com/office/infopath/2007/PartnerControls"/>
    </lcf76f155ced4ddcb4097134ff3c332f>
    <l20a34e9df2642188581096b51bb8195 xmlns="8f92865a-e786-4603-bd80-488240e0ef85">
      <Terms xmlns="http://schemas.microsoft.com/office/infopath/2007/PartnerControls"/>
    </l20a34e9df2642188581096b51bb8195>
    <odfe39c5cff247a994212d4fdd70b040 xmlns="8f92865a-e786-4603-bd80-488240e0ef85">
      <Terms xmlns="http://schemas.microsoft.com/office/infopath/2007/PartnerControls"/>
    </odfe39c5cff247a994212d4fdd70b040>
    <c097512cd4364d9fbc8c645890917120 xmlns="8f92865a-e786-4603-bd80-488240e0ef85">
      <Terms xmlns="http://schemas.microsoft.com/office/infopath/2007/PartnerControls"/>
    </c097512cd4364d9fbc8c64589091712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535B2A4BE88648A18EEAB602153956" ma:contentTypeVersion="24" ma:contentTypeDescription="Create a new document." ma:contentTypeScope="" ma:versionID="6c3a88d4b43c519545842376da16673c">
  <xsd:schema xmlns:xsd="http://www.w3.org/2001/XMLSchema" xmlns:xs="http://www.w3.org/2001/XMLSchema" xmlns:p="http://schemas.microsoft.com/office/2006/metadata/properties" xmlns:ns2="8f92865a-e786-4603-bd80-488240e0ef85" xmlns:ns3="46588500-f2aa-4768-849b-63bdae6a8d1a" targetNamespace="http://schemas.microsoft.com/office/2006/metadata/properties" ma:root="true" ma:fieldsID="0b11fe08b4733cc105a689b7e7112a92" ns2:_="" ns3:_="">
    <xsd:import namespace="8f92865a-e786-4603-bd80-488240e0ef85"/>
    <xsd:import namespace="46588500-f2aa-4768-849b-63bdae6a8d1a"/>
    <xsd:element name="properties">
      <xsd:complexType>
        <xsd:sequence>
          <xsd:element name="documentManagement">
            <xsd:complexType>
              <xsd:all>
                <xsd:element ref="ns2:c097512cd4364d9fbc8c645890917120" minOccurs="0"/>
                <xsd:element ref="ns3:TaxCatchAll" minOccurs="0"/>
                <xsd:element ref="ns2:l20a34e9df2642188581096b51bb8195" minOccurs="0"/>
                <xsd:element ref="ns2:odfe39c5cff247a994212d4fdd70b040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2865a-e786-4603-bd80-488240e0ef85" elementFormDefault="qualified">
    <xsd:import namespace="http://schemas.microsoft.com/office/2006/documentManagement/types"/>
    <xsd:import namespace="http://schemas.microsoft.com/office/infopath/2007/PartnerControls"/>
    <xsd:element name="c097512cd4364d9fbc8c645890917120" ma:index="9" nillable="true" ma:taxonomy="true" ma:internalName="c097512cd4364d9fbc8c645890917120" ma:taxonomyFieldName="Classification" ma:displayName="Service Area" ma:indexed="true" ma:default="" ma:fieldId="{c097512c-d436-4d9f-bc8c-645890917120}" ma:sspId="638aced2-3d3a-4380-b891-10c59df6617a" ma:termSetId="87cbbb76-576a-4527-9981-97a490f288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20a34e9df2642188581096b51bb8195" ma:index="12" nillable="true" ma:taxonomy="true" ma:internalName="l20a34e9df2642188581096b51bb8195" ma:taxonomyFieldName="Department" ma:displayName="Tag" ma:indexed="true" ma:default="" ma:fieldId="{520a34e9-df26-4218-8581-096b51bb8195}" ma:sspId="638aced2-3d3a-4380-b891-10c59df6617a" ma:termSetId="2e5ce52f-8f38-4cd6-977b-1f1b8a473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dfe39c5cff247a994212d4fdd70b040" ma:index="14" nillable="true" ma:taxonomy="true" ma:internalName="odfe39c5cff247a994212d4fdd70b040" ma:taxonomyFieldName="Year" ma:displayName="Year" ma:indexed="true" ma:default="" ma:fieldId="{8dfe39c5-cff2-47a9-9421-2d4fdd70b040}" ma:sspId="638aced2-3d3a-4380-b891-10c59df6617a" ma:termSetId="22602392-cc17-4f36-85e8-403b657a73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638aced2-3d3a-4380-b891-10c59df66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88500-f2aa-4768-849b-63bdae6a8d1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c7eca5f-84d8-40eb-a1ee-56147a125268}" ma:internalName="TaxCatchAll" ma:showField="CatchAllData" ma:web="46588500-f2aa-4768-849b-63bdae6a8d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75D5F0-A50C-445E-95B2-88799B47B5C0}">
  <ds:schemaRefs>
    <ds:schemaRef ds:uri="46588500-f2aa-4768-849b-63bdae6a8d1a"/>
    <ds:schemaRef ds:uri="8f92865a-e786-4603-bd80-488240e0ef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B84EEC-4E38-4CAB-9174-77A2458BE1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FE10B5-AAD5-40DC-8FBF-0907062C6DC7}">
  <ds:schemaRefs>
    <ds:schemaRef ds:uri="46588500-f2aa-4768-849b-63bdae6a8d1a"/>
    <ds:schemaRef ds:uri="8f92865a-e786-4603-bd80-488240e0ef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701</Words>
  <Application>Microsoft Office PowerPoint</Application>
  <PresentationFormat>Widescreen</PresentationFormat>
  <Paragraphs>165</Paragraphs>
  <Slides>56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Rock Salt</vt:lpstr>
      <vt:lpstr>Source Sans Pro</vt:lpstr>
      <vt:lpstr>Default Theme</vt:lpstr>
      <vt:lpstr>Unveiling the All-New Ontario Colleges Website</vt:lpstr>
      <vt:lpstr>PowerPoint Presentation</vt:lpstr>
      <vt:lpstr>Hi,  I’m Chris!</vt:lpstr>
      <vt:lpstr>Agenda</vt:lpstr>
      <vt:lpstr>Background</vt:lpstr>
      <vt:lpstr>Time for Change</vt:lpstr>
      <vt:lpstr>Project Goals</vt:lpstr>
      <vt:lpstr>Background</vt:lpstr>
      <vt:lpstr>Challenges – One Size Doesn’t Fit All</vt:lpstr>
      <vt:lpstr>Challenges - Conflicting Feedback </vt:lpstr>
      <vt:lpstr>From Feedback to Action</vt:lpstr>
      <vt:lpstr>“Where do I start?”</vt:lpstr>
      <vt:lpstr>Clear Starting Point and Next Steps</vt:lpstr>
      <vt:lpstr>“The website looks dull. It’s too black and white.”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style!</vt:lpstr>
      <vt:lpstr>“The information on the website is too general. How do I know what applies to specific applicant types?”</vt:lpstr>
      <vt:lpstr>PowerPoint Presentation</vt:lpstr>
      <vt:lpstr>PowerPoint Presentation</vt:lpstr>
      <vt:lpstr>PowerPoint Presentation</vt:lpstr>
      <vt:lpstr>“Navigation is cluttered; pages get buried, and it’s visually overwhelming.”</vt:lpstr>
      <vt:lpstr>PowerPoint Presentation</vt:lpstr>
      <vt:lpstr>PowerPoint Presentation</vt:lpstr>
      <vt:lpstr>“Financial Aid content is lacking.” </vt:lpstr>
      <vt:lpstr>PowerPoint Presentation</vt:lpstr>
      <vt:lpstr>“Programs should be broken down by categories and careers”</vt:lpstr>
      <vt:lpstr>PowerPoint Presentation</vt:lpstr>
      <vt:lpstr>“Interest options quiz”</vt:lpstr>
      <vt:lpstr>PowerPoint Presentation</vt:lpstr>
      <vt:lpstr>PowerPoint Presentation</vt:lpstr>
      <vt:lpstr>“Too much text; users prefer visuals, videos, and simpler layouts.”</vt:lpstr>
      <vt:lpstr>PowerPoint Presentation</vt:lpstr>
      <vt:lpstr>“Improved access to ON to College newsletter archives”</vt:lpstr>
      <vt:lpstr>PowerPoint Presentation</vt:lpstr>
      <vt:lpstr>PowerPoint Presentation</vt:lpstr>
      <vt:lpstr>Making it Easier to Find and Apply to College Programs</vt:lpstr>
      <vt:lpstr>Access to New Content</vt:lpstr>
      <vt:lpstr>Improved College Profile Pages</vt:lpstr>
      <vt:lpstr>Improved College Profile Pages</vt:lpstr>
      <vt:lpstr>Improved College Profile Pages</vt:lpstr>
      <vt:lpstr>Improved College Profile Pages</vt:lpstr>
      <vt:lpstr>Improved Program Search</vt:lpstr>
      <vt:lpstr>Improved Program Search</vt:lpstr>
      <vt:lpstr>Improved Program Search</vt:lpstr>
      <vt:lpstr>Program Pages</vt:lpstr>
      <vt:lpstr>Positive feedback</vt:lpstr>
      <vt:lpstr>Positive feedback</vt:lpstr>
      <vt:lpstr>PowerPoint Presentation</vt:lpstr>
      <vt:lpstr>That’s a lot of information!</vt:lpstr>
      <vt:lpstr>PowerPoint Presentation</vt:lpstr>
      <vt:lpstr>Evolving the site together!</vt:lpstr>
      <vt:lpstr>The new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Babbey</dc:creator>
  <cp:lastModifiedBy>Chris Accardi</cp:lastModifiedBy>
  <cp:revision>1</cp:revision>
  <cp:lastPrinted>2023-09-08T20:50:04Z</cp:lastPrinted>
  <dcterms:created xsi:type="dcterms:W3CDTF">2023-08-21T13:45:29Z</dcterms:created>
  <dcterms:modified xsi:type="dcterms:W3CDTF">2025-11-12T16:40:24Z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Year">
    <vt:lpwstr/>
  </property>
  <property fmtid="{D5CDD505-2E9C-101B-9397-08002B2CF9AE}" pid="3" name="Service Area">
    <vt:lpwstr/>
  </property>
  <property fmtid="{D5CDD505-2E9C-101B-9397-08002B2CF9AE}" pid="4" name="Service_x0020_Area">
    <vt:lpwstr/>
  </property>
  <property fmtid="{D5CDD505-2E9C-101B-9397-08002B2CF9AE}" pid="5" name="MediaServiceImageTags">
    <vt:lpwstr/>
  </property>
  <property fmtid="{D5CDD505-2E9C-101B-9397-08002B2CF9AE}" pid="6" name="Tag">
    <vt:lpwstr>4;#Template|a58fb814-525a-4b7a-8178-fb0433b0d6fd</vt:lpwstr>
  </property>
  <property fmtid="{D5CDD505-2E9C-101B-9397-08002B2CF9AE}" pid="7" name="Classification">
    <vt:lpwstr/>
  </property>
  <property fmtid="{D5CDD505-2E9C-101B-9397-08002B2CF9AE}" pid="8" name="Department">
    <vt:lpwstr/>
  </property>
  <property fmtid="{D5CDD505-2E9C-101B-9397-08002B2CF9AE}" pid="9" name="ContentTypeId">
    <vt:lpwstr>0x0101001A535B2A4BE88648A18EEAB602153956</vt:lpwstr>
  </property>
</Properties>
</file>